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60" r:id="rId4"/>
    <p:sldId id="262" r:id="rId6"/>
    <p:sldId id="273" r:id="rId7"/>
    <p:sldId id="294" r:id="rId8"/>
    <p:sldId id="293" r:id="rId9"/>
    <p:sldId id="292" r:id="rId10"/>
    <p:sldId id="291" r:id="rId11"/>
    <p:sldId id="290" r:id="rId12"/>
    <p:sldId id="295" r:id="rId13"/>
    <p:sldId id="282" r:id="rId14"/>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83810881" name="WPS_1679281038" initials="W" lastIdx="1" clrIdx="2"/>
  <p:cmAuthor id="1" name="123" initials="1"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396.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8" Type="http://schemas.openxmlformats.org/officeDocument/2006/relationships/tags" Target="../tags/tag76.xml"/><Relationship Id="rId17" Type="http://schemas.openxmlformats.org/officeDocument/2006/relationships/tags" Target="../tags/tag75.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image" Target="../media/image3.svg"/><Relationship Id="rId12" Type="http://schemas.openxmlformats.org/officeDocument/2006/relationships/image" Target="../media/image2.png"/><Relationship Id="rId11" Type="http://schemas.openxmlformats.org/officeDocument/2006/relationships/tags" Target="../tags/tag71.xml"/><Relationship Id="rId10"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9" Type="http://schemas.openxmlformats.org/officeDocument/2006/relationships/tags" Target="../tags/tag105.xml"/><Relationship Id="rId18" Type="http://schemas.openxmlformats.org/officeDocument/2006/relationships/tags" Target="../tags/tag104.xml"/><Relationship Id="rId17" Type="http://schemas.openxmlformats.org/officeDocument/2006/relationships/tags" Target="../tags/tag103.xml"/><Relationship Id="rId16" Type="http://schemas.openxmlformats.org/officeDocument/2006/relationships/tags" Target="../tags/tag10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image" Target="../media/image4.png"/><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5" Type="http://schemas.openxmlformats.org/officeDocument/2006/relationships/tags" Target="../tags/tag148.xml"/><Relationship Id="rId14" Type="http://schemas.openxmlformats.org/officeDocument/2006/relationships/tags" Target="../tags/tag147.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9" Type="http://schemas.openxmlformats.org/officeDocument/2006/relationships/tags" Target="../tags/tag172.xml"/><Relationship Id="rId18" Type="http://schemas.openxmlformats.org/officeDocument/2006/relationships/tags" Target="../tags/tag171.xml"/><Relationship Id="rId17" Type="http://schemas.openxmlformats.org/officeDocument/2006/relationships/tags" Target="../tags/tag170.xml"/><Relationship Id="rId16" Type="http://schemas.openxmlformats.org/officeDocument/2006/relationships/tags" Target="../tags/tag169.xml"/><Relationship Id="rId15" Type="http://schemas.openxmlformats.org/officeDocument/2006/relationships/tags" Target="../tags/tag168.xml"/><Relationship Id="rId14" Type="http://schemas.openxmlformats.org/officeDocument/2006/relationships/tags" Target="../tags/tag167.xml"/><Relationship Id="rId13" Type="http://schemas.openxmlformats.org/officeDocument/2006/relationships/tags" Target="../tags/tag166.xml"/><Relationship Id="rId12" Type="http://schemas.openxmlformats.org/officeDocument/2006/relationships/image" Target="../media/image4.png"/><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9" Type="http://schemas.openxmlformats.org/officeDocument/2006/relationships/tags" Target="../tags/tag213.xml"/><Relationship Id="rId18" Type="http://schemas.openxmlformats.org/officeDocument/2006/relationships/tags" Target="../tags/tag212.xml"/><Relationship Id="rId17" Type="http://schemas.openxmlformats.org/officeDocument/2006/relationships/tags" Target="../tags/tag211.xml"/><Relationship Id="rId16" Type="http://schemas.openxmlformats.org/officeDocument/2006/relationships/tags" Target="../tags/tag210.xml"/><Relationship Id="rId15" Type="http://schemas.openxmlformats.org/officeDocument/2006/relationships/tags" Target="../tags/tag209.xml"/><Relationship Id="rId14" Type="http://schemas.openxmlformats.org/officeDocument/2006/relationships/tags" Target="../tags/tag208.xml"/><Relationship Id="rId13" Type="http://schemas.openxmlformats.org/officeDocument/2006/relationships/tags" Target="../tags/tag207.xml"/><Relationship Id="rId12" Type="http://schemas.openxmlformats.org/officeDocument/2006/relationships/image" Target="../media/image4.png"/><Relationship Id="rId11" Type="http://schemas.openxmlformats.org/officeDocument/2006/relationships/tags" Target="../tags/tag206.xml"/><Relationship Id="rId10" Type="http://schemas.openxmlformats.org/officeDocument/2006/relationships/tags" Target="../tags/tag205.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9" Type="http://schemas.openxmlformats.org/officeDocument/2006/relationships/tags" Target="../tags/tag250.xml"/><Relationship Id="rId18" Type="http://schemas.openxmlformats.org/officeDocument/2006/relationships/tags" Target="../tags/tag249.xml"/><Relationship Id="rId17" Type="http://schemas.openxmlformats.org/officeDocument/2006/relationships/tags" Target="../tags/tag248.xml"/><Relationship Id="rId16" Type="http://schemas.openxmlformats.org/officeDocument/2006/relationships/tags" Target="../tags/tag247.xml"/><Relationship Id="rId15" Type="http://schemas.openxmlformats.org/officeDocument/2006/relationships/tags" Target="../tags/tag246.xml"/><Relationship Id="rId14" Type="http://schemas.openxmlformats.org/officeDocument/2006/relationships/tags" Target="../tags/tag245.xml"/><Relationship Id="rId13" Type="http://schemas.openxmlformats.org/officeDocument/2006/relationships/tags" Target="../tags/tag244.xml"/><Relationship Id="rId12" Type="http://schemas.openxmlformats.org/officeDocument/2006/relationships/image" Target="../media/image4.png"/><Relationship Id="rId11" Type="http://schemas.openxmlformats.org/officeDocument/2006/relationships/tags" Target="../tags/tag243.xml"/><Relationship Id="rId10" Type="http://schemas.openxmlformats.org/officeDocument/2006/relationships/tags" Target="../tags/tag242.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5" Type="http://schemas.openxmlformats.org/officeDocument/2006/relationships/tags" Target="../tags/tag254.xml"/><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74.xml"/><Relationship Id="rId8" Type="http://schemas.openxmlformats.org/officeDocument/2006/relationships/tags" Target="../tags/tag273.xml"/><Relationship Id="rId7" Type="http://schemas.openxmlformats.org/officeDocument/2006/relationships/tags" Target="../tags/tag272.xml"/><Relationship Id="rId6" Type="http://schemas.openxmlformats.org/officeDocument/2006/relationships/tags" Target="../tags/tag271.xml"/><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9" Type="http://schemas.openxmlformats.org/officeDocument/2006/relationships/tags" Target="../tags/tag283.xml"/><Relationship Id="rId18" Type="http://schemas.openxmlformats.org/officeDocument/2006/relationships/tags" Target="../tags/tag282.xml"/><Relationship Id="rId17" Type="http://schemas.openxmlformats.org/officeDocument/2006/relationships/tags" Target="../tags/tag281.xml"/><Relationship Id="rId16" Type="http://schemas.openxmlformats.org/officeDocument/2006/relationships/tags" Target="../tags/tag280.xml"/><Relationship Id="rId15" Type="http://schemas.openxmlformats.org/officeDocument/2006/relationships/tags" Target="../tags/tag279.xml"/><Relationship Id="rId14" Type="http://schemas.openxmlformats.org/officeDocument/2006/relationships/tags" Target="../tags/tag278.xml"/><Relationship Id="rId13" Type="http://schemas.openxmlformats.org/officeDocument/2006/relationships/tags" Target="../tags/tag277.xml"/><Relationship Id="rId12" Type="http://schemas.openxmlformats.org/officeDocument/2006/relationships/image" Target="../media/image4.png"/><Relationship Id="rId11" Type="http://schemas.openxmlformats.org/officeDocument/2006/relationships/tags" Target="../tags/tag276.xml"/><Relationship Id="rId10" Type="http://schemas.openxmlformats.org/officeDocument/2006/relationships/tags" Target="../tags/tag275.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5" Type="http://schemas.openxmlformats.org/officeDocument/2006/relationships/tags" Target="../tags/tag287.xml"/><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5" Type="http://schemas.openxmlformats.org/officeDocument/2006/relationships/tags" Target="../tags/tag295.xml"/><Relationship Id="rId4" Type="http://schemas.openxmlformats.org/officeDocument/2006/relationships/tags" Target="../tags/tag294.xml"/><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07.xml"/><Relationship Id="rId8" Type="http://schemas.openxmlformats.org/officeDocument/2006/relationships/tags" Target="../tags/tag306.xml"/><Relationship Id="rId7" Type="http://schemas.openxmlformats.org/officeDocument/2006/relationships/tags" Target="../tags/tag305.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5" Type="http://schemas.openxmlformats.org/officeDocument/2006/relationships/tags" Target="../tags/tag312.xml"/><Relationship Id="rId14" Type="http://schemas.openxmlformats.org/officeDocument/2006/relationships/tags" Target="../tags/tag311.xml"/><Relationship Id="rId13" Type="http://schemas.openxmlformats.org/officeDocument/2006/relationships/tags" Target="../tags/tag310.xml"/><Relationship Id="rId12" Type="http://schemas.openxmlformats.org/officeDocument/2006/relationships/tags" Target="../tags/tag309.xml"/><Relationship Id="rId11" Type="http://schemas.openxmlformats.org/officeDocument/2006/relationships/tags" Target="../tags/tag308.xml"/><Relationship Id="rId10"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2" name="单圆角矩形 2"/>
          <p:cNvSpPr/>
          <p:nvPr>
            <p:custDataLst>
              <p:tags r:id="rId2"/>
            </p:custDataLst>
          </p:nvPr>
        </p:nvSpPr>
        <p:spPr>
          <a:xfrm flipH="1">
            <a:off x="6553199" y="2958823"/>
            <a:ext cx="5649373" cy="2935322"/>
          </a:xfrm>
          <a:prstGeom prst="round1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75" name="矩形 174"/>
          <p:cNvSpPr/>
          <p:nvPr>
            <p:custDataLst>
              <p:tags r:id="rId3"/>
            </p:custDataLst>
          </p:nvPr>
        </p:nvSpPr>
        <p:spPr>
          <a:xfrm>
            <a:off x="-6779" y="5897328"/>
            <a:ext cx="12191999" cy="960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1" name="椭圆 10"/>
          <p:cNvSpPr>
            <a:spLocks noChangeAspect="1"/>
          </p:cNvSpPr>
          <p:nvPr>
            <p:custDataLst>
              <p:tags r:id="rId4"/>
            </p:custDataLst>
          </p:nvPr>
        </p:nvSpPr>
        <p:spPr>
          <a:xfrm>
            <a:off x="558165" y="423545"/>
            <a:ext cx="71755" cy="7175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24" name="椭圆 23"/>
          <p:cNvSpPr>
            <a:spLocks noChangeAspect="1"/>
          </p:cNvSpPr>
          <p:nvPr>
            <p:custDataLst>
              <p:tags r:id="rId5"/>
            </p:custDataLst>
          </p:nvPr>
        </p:nvSpPr>
        <p:spPr>
          <a:xfrm>
            <a:off x="737870" y="42354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25" name="椭圆 24"/>
          <p:cNvSpPr>
            <a:spLocks noChangeAspect="1"/>
          </p:cNvSpPr>
          <p:nvPr>
            <p:custDataLst>
              <p:tags r:id="rId6"/>
            </p:custDataLst>
          </p:nvPr>
        </p:nvSpPr>
        <p:spPr>
          <a:xfrm>
            <a:off x="916940" y="42354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26" name="椭圆 25"/>
          <p:cNvSpPr>
            <a:spLocks noChangeAspect="1"/>
          </p:cNvSpPr>
          <p:nvPr>
            <p:custDataLst>
              <p:tags r:id="rId7"/>
            </p:custDataLst>
          </p:nvPr>
        </p:nvSpPr>
        <p:spPr>
          <a:xfrm>
            <a:off x="1096010" y="424180"/>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8" name="标题"/>
          <p:cNvSpPr txBox="1">
            <a:spLocks noGrp="1"/>
          </p:cNvSpPr>
          <p:nvPr>
            <p:ph type="title" idx="4" hasCustomPrompt="1"/>
            <p:custDataLst>
              <p:tags r:id="rId8"/>
            </p:custDataLst>
          </p:nvPr>
        </p:nvSpPr>
        <p:spPr>
          <a:xfrm>
            <a:off x="731732" y="2605676"/>
            <a:ext cx="6862868" cy="1380877"/>
          </a:xfrm>
          <a:prstGeom prst="rect">
            <a:avLst/>
          </a:prstGeom>
          <a:noFill/>
        </p:spPr>
        <p:txBody>
          <a:bodyPr wrap="square" lIns="0" tIns="0" rIns="0" bIns="0" rtlCol="0" anchor="t">
            <a:normAutofit/>
          </a:bodyPr>
          <a:lstStyle>
            <a:lvl1pPr marL="0" marR="0" algn="l" defTabSz="914400" rtl="0" eaLnBrk="1" fontAlgn="auto" latinLnBrk="0" hangingPunct="1">
              <a:lnSpc>
                <a:spcPct val="100000"/>
              </a:lnSpc>
              <a:buClrTx/>
              <a:buSzTx/>
              <a:buFontTx/>
              <a:buNone/>
              <a:defRPr kumimoji="0" lang="zh-CN" altLang="en-US" sz="6400" b="0" i="0" u="none" strike="noStrike" kern="1200" cap="none" spc="30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r>
              <a:rPr dirty="0">
                <a:sym typeface="+mn-ea"/>
              </a:rPr>
              <a:t>单击此处编辑标题</a:t>
            </a:r>
            <a:endParaRPr dirty="0">
              <a:sym typeface="+mn-ea"/>
            </a:endParaRPr>
          </a:p>
        </p:txBody>
      </p:sp>
      <p:pic>
        <p:nvPicPr>
          <p:cNvPr id="10" name="图片 9"/>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869480" y="661491"/>
            <a:ext cx="4565220" cy="6196509"/>
          </a:xfrm>
          <a:prstGeom prst="rect">
            <a:avLst/>
          </a:prstGeom>
        </p:spPr>
      </p:pic>
      <p:pic>
        <p:nvPicPr>
          <p:cNvPr id="15" name="图形 14"/>
          <p:cNvPicPr>
            <a:picLocks noChangeAspect="1"/>
          </p:cNvPicPr>
          <p:nvPr>
            <p:custDataLst>
              <p:tags r:id="rId11"/>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69480" y="661491"/>
            <a:ext cx="4565220" cy="6196509"/>
          </a:xfrm>
          <a:prstGeom prst="rect">
            <a:avLst/>
          </a:prstGeom>
        </p:spPr>
      </p:pic>
      <p:sp>
        <p:nvSpPr>
          <p:cNvPr id="7" name="副标题"/>
          <p:cNvSpPr txBox="1">
            <a:spLocks noGrp="1"/>
          </p:cNvSpPr>
          <p:nvPr>
            <p:ph type="body" idx="1" hasCustomPrompt="1"/>
            <p:custDataLst>
              <p:tags r:id="rId14"/>
            </p:custDataLst>
          </p:nvPr>
        </p:nvSpPr>
        <p:spPr>
          <a:xfrm>
            <a:off x="731732" y="1279200"/>
            <a:ext cx="6862868" cy="1270685"/>
          </a:xfrm>
          <a:prstGeom prst="rect">
            <a:avLst/>
          </a:prstGeom>
          <a:noFill/>
        </p:spPr>
        <p:txBody>
          <a:bodyPr wrap="square" lIns="0" tIns="0" rIns="0" bIns="0" rtlCol="0" anchor="b">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lgn="l"/>
            <a:r>
              <a:rPr dirty="0">
                <a:sym typeface="+mn-ea"/>
              </a:rPr>
              <a:t>单击此处编辑母版副标题样式</a:t>
            </a:r>
            <a:endParaRPr dirty="0">
              <a:sym typeface="+mn-ea"/>
            </a:endParaRPr>
          </a:p>
        </p:txBody>
      </p:sp>
      <p:sp>
        <p:nvSpPr>
          <p:cNvPr id="4" name="日期占位符 3"/>
          <p:cNvSpPr>
            <a:spLocks noGrp="1"/>
          </p:cNvSpPr>
          <p:nvPr>
            <p:ph type="dt" sz="half" idx="10"/>
            <p:custDataLst>
              <p:tags r:id="rId15"/>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17"/>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
        <p:nvSpPr>
          <p:cNvPr id="17" name="署名占位符 10"/>
          <p:cNvSpPr>
            <a:spLocks noGrp="1"/>
          </p:cNvSpPr>
          <p:nvPr>
            <p:ph type="body" sz="quarter" idx="17" hasCustomPrompt="1"/>
            <p:custDataLst>
              <p:tags r:id="rId18"/>
            </p:custDataLst>
          </p:nvPr>
        </p:nvSpPr>
        <p:spPr>
          <a:xfrm>
            <a:off x="731520" y="4170775"/>
            <a:ext cx="3750310" cy="504000"/>
          </a:xfrm>
        </p:spPr>
        <p:txBody>
          <a:bodyPr wrap="square" anchor="ctr">
            <a:normAutofit/>
          </a:bodyPr>
          <a:lstStyle>
            <a:lvl1pPr marL="0" indent="0" algn="l">
              <a:lnSpc>
                <a:spcPct val="100000"/>
              </a:lnSpc>
              <a:buNone/>
              <a:defRPr sz="2000"/>
            </a:lvl1pPr>
          </a:lstStyle>
          <a:p>
            <a:pPr lvl="0"/>
            <a:r>
              <a:rPr lang="zh-CN" altLang="en-US" dirty="0"/>
              <a:t>署名</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 name="正文"/>
          <p:cNvSpPr txBox="1">
            <a:spLocks noGrp="1"/>
          </p:cNvSpPr>
          <p:nvPr>
            <p:ph idx="4"/>
            <p:custDataLst>
              <p:tags r:id="rId2"/>
            </p:custDataLst>
          </p:nvPr>
        </p:nvSpPr>
        <p:spPr>
          <a:xfrm>
            <a:off x="608400" y="1490400"/>
            <a:ext cx="10969200" cy="4759200"/>
          </a:xfrm>
          <a:prstGeom prst="rect">
            <a:avLst/>
          </a:prstGeom>
        </p:spPr>
        <p:txBody>
          <a:bodyPr vert="horz" lIns="91440" tIns="45720" rIns="91440" bIns="45720" rtlCol="0">
            <a:normAutofit/>
          </a:bodyPr>
          <a:lstStyle>
            <a:lvl1pPr>
              <a:defRPr dirty="0">
                <a:sym typeface="+mn-ea"/>
              </a:defRPr>
            </a:lvl1pPr>
            <a:lvl2pPr>
              <a:defRPr dirty="0">
                <a:sym typeface="+mn-ea"/>
              </a:defRPr>
            </a:lvl2pPr>
            <a:lvl3pPr>
              <a:defRPr dirty="0">
                <a:sym typeface="+mn-ea"/>
              </a:defRPr>
            </a:lvl3pPr>
            <a:lvl4pPr>
              <a:defRPr dirty="0">
                <a:sym typeface="+mn-ea"/>
              </a:defRPr>
            </a:lvl4pPr>
            <a:lvl5pPr>
              <a:defRPr dirty="0">
                <a:sym typeface="+mn-ea"/>
              </a:defRPr>
            </a:lvl5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9" name="标题"/>
          <p:cNvSpPr txBox="1">
            <a:spLocks noGrp="1"/>
          </p:cNvSpPr>
          <p:nvPr>
            <p:ph type="title" idx="3"/>
            <p:custDataLst>
              <p:tags r:id="rId3"/>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latin typeface="+mj-ea"/>
                <a:ea typeface="+mj-ea"/>
                <a:cs typeface="MiSans Normal" panose="00000500000000000000" charset="-122"/>
                <a:sym typeface="MiSans Normal" panose="00000500000000000000" charset="-122"/>
              </a:defRPr>
            </a:lvl1pPr>
          </a:lstStyle>
          <a:p>
            <a:pPr lvl="0"/>
            <a:r>
              <a:rPr dirty="0">
                <a:sym typeface="+mn-ea"/>
              </a:rPr>
              <a:t>单击此处编辑母版标题样式</a:t>
            </a:r>
            <a:endParaRPr dirty="0">
              <a:sym typeface="+mn-ea"/>
            </a:endParaRPr>
          </a:p>
        </p:txBody>
      </p:sp>
      <p:sp>
        <p:nvSpPr>
          <p:cNvPr id="4" name="日期占位符 3"/>
          <p:cNvSpPr>
            <a:spLocks noGrp="1"/>
          </p:cNvSpPr>
          <p:nvPr>
            <p:ph type="dt" sz="half" idx="10"/>
            <p:custDataLst>
              <p:tags r:id="rId4"/>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9" name="矩形 18"/>
          <p:cNvSpPr/>
          <p:nvPr userDrawn="1">
            <p:custDataLst>
              <p:tags r:id="rId2"/>
            </p:custDataLst>
          </p:nvPr>
        </p:nvSpPr>
        <p:spPr>
          <a:xfrm>
            <a:off x="-6779" y="5897328"/>
            <a:ext cx="12191999" cy="960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7" name="矩形: 圆角 1"/>
          <p:cNvSpPr/>
          <p:nvPr userDrawn="1">
            <p:custDataLst>
              <p:tags r:id="rId3"/>
            </p:custDataLst>
          </p:nvPr>
        </p:nvSpPr>
        <p:spPr>
          <a:xfrm>
            <a:off x="509157" y="1973939"/>
            <a:ext cx="11160125" cy="4403725"/>
          </a:xfrm>
          <a:prstGeom prst="roundRect">
            <a:avLst>
              <a:gd name="adj" fmla="val 4433"/>
            </a:avLst>
          </a:prstGeom>
          <a:solidFill>
            <a:schemeClr val="bg1"/>
          </a:solidFill>
          <a:ln w="3175">
            <a:solidFill>
              <a:schemeClr val="accent1"/>
            </a:solidFill>
          </a:ln>
          <a:effectLst>
            <a:reflection blurRad="6350" stA="20000" endPos="7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6" name="标题"/>
          <p:cNvSpPr txBox="1">
            <a:spLocks noGrp="1"/>
          </p:cNvSpPr>
          <p:nvPr>
            <p:ph type="title" idx="1" hasCustomPrompt="1"/>
            <p:custDataLst>
              <p:tags r:id="rId4"/>
            </p:custDataLst>
          </p:nvPr>
        </p:nvSpPr>
        <p:spPr>
          <a:xfrm>
            <a:off x="2835845" y="397644"/>
            <a:ext cx="6520310" cy="1215808"/>
          </a:xfrm>
          <a:prstGeom prst="rect">
            <a:avLst/>
          </a:prstGeom>
          <a:noFill/>
        </p:spPr>
        <p:txBody>
          <a:bodyPr wrap="square" lIns="0" tIns="0" rIns="0" bIns="0" rtlCol="0" anchor="ctr">
            <a:normAutofit/>
          </a:bodyPr>
          <a:lstStyle>
            <a:lvl1pPr marL="0" marR="0" algn="ctr" defTabSz="914400" rtl="0" eaLnBrk="1" fontAlgn="auto" latinLnBrk="0" hangingPunct="1">
              <a:lnSpc>
                <a:spcPct val="100000"/>
              </a:lnSpc>
              <a:buClrTx/>
              <a:buSzTx/>
              <a:buFontTx/>
              <a:buNone/>
              <a:defRPr kumimoji="0" lang="en-US" altLang="zh-CN" sz="7200" b="0" i="0" u="none" strike="noStrike" kern="1200" cap="none" spc="100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lgn="ctr"/>
            <a:r>
              <a:rPr dirty="0" err="1">
                <a:sym typeface="+mn-ea"/>
              </a:rPr>
              <a:t>单击编辑标题</a:t>
            </a:r>
            <a:endParaRPr dirty="0">
              <a:sym typeface="+mn-ea"/>
            </a:endParaRPr>
          </a:p>
        </p:txBody>
      </p:sp>
      <p:sp>
        <p:nvSpPr>
          <p:cNvPr id="3" name="日期占位符 2"/>
          <p:cNvSpPr>
            <a:spLocks noGrp="1"/>
          </p:cNvSpPr>
          <p:nvPr>
            <p:ph type="dt" sz="half" idx="10"/>
            <p:custDataLst>
              <p:tags r:id="rId5"/>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
        <p:nvSpPr>
          <p:cNvPr id="2" name="矩形: 圆角 1"/>
          <p:cNvSpPr/>
          <p:nvPr userDrawn="1">
            <p:custDataLst>
              <p:tags r:id="rId8"/>
            </p:custDataLst>
          </p:nvPr>
        </p:nvSpPr>
        <p:spPr>
          <a:xfrm>
            <a:off x="509157" y="1973939"/>
            <a:ext cx="11160125" cy="4403725"/>
          </a:xfrm>
          <a:prstGeom prst="roundRect">
            <a:avLst>
              <a:gd name="adj" fmla="val 4433"/>
            </a:avLst>
          </a:prstGeom>
          <a:solidFill>
            <a:schemeClr val="bg2">
              <a:alpha val="85000"/>
            </a:schemeClr>
          </a:solidFill>
          <a:ln w="3175">
            <a:noFill/>
          </a:ln>
          <a:effectLst>
            <a:reflection blurRad="6350" stA="20000" endPos="7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3" name="单圆角矩形 12"/>
          <p:cNvSpPr/>
          <p:nvPr>
            <p:custDataLst>
              <p:tags r:id="rId2"/>
            </p:custDataLst>
          </p:nvPr>
        </p:nvSpPr>
        <p:spPr>
          <a:xfrm>
            <a:off x="0" y="3146425"/>
            <a:ext cx="4393565" cy="2282825"/>
          </a:xfrm>
          <a:prstGeom prst="round1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32" name="矩形 31"/>
          <p:cNvSpPr/>
          <p:nvPr>
            <p:custDataLst>
              <p:tags r:id="rId3"/>
            </p:custDataLst>
          </p:nvPr>
        </p:nvSpPr>
        <p:spPr>
          <a:xfrm>
            <a:off x="0" y="5428615"/>
            <a:ext cx="12192000" cy="1429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23" name="任意多边形: 形状 22"/>
          <p:cNvSpPr/>
          <p:nvPr>
            <p:custDataLst>
              <p:tags r:id="rId4"/>
            </p:custDataLst>
          </p:nvPr>
        </p:nvSpPr>
        <p:spPr>
          <a:xfrm>
            <a:off x="5297170" y="3322228"/>
            <a:ext cx="6212840" cy="578485"/>
          </a:xfrm>
          <a:custGeom>
            <a:avLst/>
            <a:gdLst>
              <a:gd name="connsiteX0" fmla="*/ 0 w 6099858"/>
              <a:gd name="connsiteY0" fmla="*/ 196769 h 578734"/>
              <a:gd name="connsiteX1" fmla="*/ 4514127 w 6099858"/>
              <a:gd name="connsiteY1" fmla="*/ 196769 h 578734"/>
              <a:gd name="connsiteX2" fmla="*/ 4641448 w 6099858"/>
              <a:gd name="connsiteY2" fmla="*/ 0 h 578734"/>
              <a:gd name="connsiteX3" fmla="*/ 4745620 w 6099858"/>
              <a:gd name="connsiteY3" fmla="*/ 578734 h 578734"/>
              <a:gd name="connsiteX4" fmla="*/ 4872942 w 6099858"/>
              <a:gd name="connsiteY4" fmla="*/ 196769 h 578734"/>
              <a:gd name="connsiteX5" fmla="*/ 6099858 w 6099858"/>
              <a:gd name="connsiteY5" fmla="*/ 196769 h 57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858" h="578734">
                <a:moveTo>
                  <a:pt x="0" y="196769"/>
                </a:moveTo>
                <a:lnTo>
                  <a:pt x="4514127" y="196769"/>
                </a:lnTo>
                <a:lnTo>
                  <a:pt x="4641448" y="0"/>
                </a:lnTo>
                <a:lnTo>
                  <a:pt x="4745620" y="578734"/>
                </a:lnTo>
                <a:lnTo>
                  <a:pt x="4872942" y="196769"/>
                </a:lnTo>
                <a:lnTo>
                  <a:pt x="6099858" y="196769"/>
                </a:lnTo>
              </a:path>
            </a:pathLst>
          </a:cu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8" name="标题"/>
          <p:cNvSpPr txBox="1">
            <a:spLocks noGrp="1"/>
          </p:cNvSpPr>
          <p:nvPr>
            <p:ph type="title" idx="14" hasCustomPrompt="1"/>
            <p:custDataLst>
              <p:tags r:id="rId5"/>
            </p:custDataLst>
          </p:nvPr>
        </p:nvSpPr>
        <p:spPr>
          <a:xfrm>
            <a:off x="5158675" y="2106420"/>
            <a:ext cx="6520310" cy="1215808"/>
          </a:xfrm>
          <a:prstGeom prst="rect">
            <a:avLst/>
          </a:prstGeom>
          <a:noFill/>
        </p:spPr>
        <p:txBody>
          <a:bodyPr wrap="square" lIns="0" tIns="0" rIns="0" bIns="0" rtlCol="0" anchor="b">
            <a:normAutofit/>
          </a:bodyPr>
          <a:lstStyle>
            <a:lvl1pPr marL="0" marR="0" algn="l" defTabSz="914400" rtl="0" eaLnBrk="1" fontAlgn="auto" latinLnBrk="0" hangingPunct="1">
              <a:lnSpc>
                <a:spcPct val="100000"/>
              </a:lnSpc>
              <a:buClrTx/>
              <a:buSzTx/>
              <a:buFontTx/>
              <a:buNone/>
              <a:defRPr kumimoji="0" lang="zh-CN" altLang="en-US" sz="7200" b="0" i="0" u="none" strike="noStrike" kern="1200" cap="none" spc="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r>
              <a:rPr dirty="0">
                <a:sym typeface="+mn-ea"/>
              </a:rPr>
              <a:t>单击编辑标题</a:t>
            </a:r>
            <a:endParaRPr dirty="0">
              <a:sym typeface="+mn-ea"/>
            </a:endParaRPr>
          </a:p>
        </p:txBody>
      </p:sp>
      <p:sp>
        <p:nvSpPr>
          <p:cNvPr id="7" name="节编号"/>
          <p:cNvSpPr txBox="1">
            <a:spLocks noGrp="1"/>
          </p:cNvSpPr>
          <p:nvPr>
            <p:ph type="body" idx="13" hasCustomPrompt="1"/>
            <p:custDataLst>
              <p:tags r:id="rId6"/>
            </p:custDataLst>
          </p:nvPr>
        </p:nvSpPr>
        <p:spPr>
          <a:xfrm>
            <a:off x="4887358" y="4637552"/>
            <a:ext cx="7115956" cy="1556964"/>
          </a:xfrm>
          <a:prstGeom prst="rect">
            <a:avLst/>
          </a:prstGeom>
          <a:noFill/>
        </p:spPr>
        <p:txBody>
          <a:bodyPr wrap="square" lIns="0" tIns="0" rIns="0" bIns="0" rtlCol="0" anchor="ctr" anchorCtr="0">
            <a:normAutofit/>
          </a:bodyPr>
          <a:lstStyle>
            <a:lvl1pPr marL="0" marR="0" algn="l" defTabSz="914400" rtl="0" eaLnBrk="1" fontAlgn="auto" latinLnBrk="0" hangingPunct="1">
              <a:lnSpc>
                <a:spcPct val="100000"/>
              </a:lnSpc>
              <a:buClrTx/>
              <a:buSzTx/>
              <a:buFontTx/>
              <a:buNone/>
              <a:defRPr kumimoji="0" lang="en-US" altLang="zh-CN" sz="8800" b="0" i="0" u="none" strike="noStrike" kern="1200" cap="none" spc="500" normalizeH="0" baseline="0" noProof="1" dirty="0">
                <a:ln>
                  <a:solidFill>
                    <a:schemeClr val="accent1"/>
                  </a:solidFill>
                </a:ln>
                <a:solidFill>
                  <a:schemeClr val="bg1"/>
                </a:solidFill>
                <a:latin typeface="+mj-ea"/>
                <a:ea typeface="+mj-ea"/>
                <a:cs typeface="MiSans Normal" panose="00000500000000000000" charset="-122"/>
                <a:sym typeface="MiSans Normal" panose="00000500000000000000" charset="-122"/>
              </a:defRPr>
            </a:lvl1pPr>
          </a:lstStyle>
          <a:p>
            <a:pPr lvl="0" algn="l"/>
            <a:r>
              <a:rPr>
                <a:sym typeface="+mn-ea"/>
              </a:rPr>
              <a:t>编辑节编号</a:t>
            </a:r>
            <a:endParaRPr>
              <a:sym typeface="+mn-ea"/>
            </a:endParaRPr>
          </a:p>
        </p:txBody>
      </p:sp>
      <p:sp>
        <p:nvSpPr>
          <p:cNvPr id="9" name="椭圆 8"/>
          <p:cNvSpPr>
            <a:spLocks noChangeAspect="1"/>
          </p:cNvSpPr>
          <p:nvPr>
            <p:custDataLst>
              <p:tags r:id="rId7"/>
            </p:custDataLst>
          </p:nvPr>
        </p:nvSpPr>
        <p:spPr>
          <a:xfrm>
            <a:off x="11031220" y="452755"/>
            <a:ext cx="71755" cy="7175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0" name="椭圆 9"/>
          <p:cNvSpPr>
            <a:spLocks noChangeAspect="1"/>
          </p:cNvSpPr>
          <p:nvPr>
            <p:custDataLst>
              <p:tags r:id="rId8"/>
            </p:custDataLst>
          </p:nvPr>
        </p:nvSpPr>
        <p:spPr>
          <a:xfrm>
            <a:off x="11210290" y="45275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1" name="椭圆 10"/>
          <p:cNvSpPr>
            <a:spLocks noChangeAspect="1"/>
          </p:cNvSpPr>
          <p:nvPr>
            <p:custDataLst>
              <p:tags r:id="rId9"/>
            </p:custDataLst>
          </p:nvPr>
        </p:nvSpPr>
        <p:spPr>
          <a:xfrm>
            <a:off x="11389360" y="45275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2" name="椭圆 11"/>
          <p:cNvSpPr>
            <a:spLocks noChangeAspect="1"/>
          </p:cNvSpPr>
          <p:nvPr>
            <p:custDataLst>
              <p:tags r:id="rId10"/>
            </p:custDataLst>
          </p:nvPr>
        </p:nvSpPr>
        <p:spPr>
          <a:xfrm>
            <a:off x="11568430" y="453390"/>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pic>
        <p:nvPicPr>
          <p:cNvPr id="17" name="图片 16"/>
          <p:cNvPicPr>
            <a:picLocks noChangeAspect="1"/>
          </p:cNvPicPr>
          <p:nvPr>
            <p:custDataLst>
              <p:tags r:id="rId11"/>
            </p:custDataLst>
          </p:nvPr>
        </p:nvPicPr>
        <p:blipFill rotWithShape="1">
          <a:blip r:embed="rId12">
            <a:extLst>
              <a:ext uri="{28A0092B-C50C-407E-A947-70E740481C1C}">
                <a14:useLocalDpi xmlns:a14="http://schemas.microsoft.com/office/drawing/2010/main" val="0"/>
              </a:ext>
            </a:extLst>
          </a:blip>
          <a:srcRect b="1296"/>
          <a:stretch>
            <a:fillRect/>
          </a:stretch>
        </p:blipFill>
        <p:spPr>
          <a:xfrm>
            <a:off x="971926" y="508996"/>
            <a:ext cx="3851926" cy="6360795"/>
          </a:xfrm>
          <a:prstGeom prst="rect">
            <a:avLst/>
          </a:prstGeom>
        </p:spPr>
      </p:pic>
      <p:sp>
        <p:nvSpPr>
          <p:cNvPr id="29" name="任意多边形: 形状 28"/>
          <p:cNvSpPr/>
          <p:nvPr>
            <p:custDataLst>
              <p:tags r:id="rId13"/>
            </p:custDataLst>
          </p:nvPr>
        </p:nvSpPr>
        <p:spPr>
          <a:xfrm>
            <a:off x="1169095" y="1682126"/>
            <a:ext cx="2742286" cy="4324127"/>
          </a:xfrm>
          <a:custGeom>
            <a:avLst/>
            <a:gdLst>
              <a:gd name="connsiteX0" fmla="*/ 1569638 w 2742286"/>
              <a:gd name="connsiteY0" fmla="*/ 91613 h 4324127"/>
              <a:gd name="connsiteX1" fmla="*/ 1594068 w 2742286"/>
              <a:gd name="connsiteY1" fmla="*/ 91613 h 4324127"/>
              <a:gd name="connsiteX2" fmla="*/ 1667359 w 2742286"/>
              <a:gd name="connsiteY2" fmla="*/ 293161 h 4324127"/>
              <a:gd name="connsiteX3" fmla="*/ 1649036 w 2742286"/>
              <a:gd name="connsiteY3" fmla="*/ 299269 h 4324127"/>
              <a:gd name="connsiteX4" fmla="*/ 1642929 w 2742286"/>
              <a:gd name="connsiteY4" fmla="*/ 433634 h 4324127"/>
              <a:gd name="connsiteX5" fmla="*/ 1636821 w 2742286"/>
              <a:gd name="connsiteY5" fmla="*/ 433634 h 4324127"/>
              <a:gd name="connsiteX6" fmla="*/ 1630714 w 2742286"/>
              <a:gd name="connsiteY6" fmla="*/ 427527 h 4324127"/>
              <a:gd name="connsiteX7" fmla="*/ 1539100 w 2742286"/>
              <a:gd name="connsiteY7" fmla="*/ 274839 h 4324127"/>
              <a:gd name="connsiteX8" fmla="*/ 1526885 w 2742286"/>
              <a:gd name="connsiteY8" fmla="*/ 280946 h 4324127"/>
              <a:gd name="connsiteX9" fmla="*/ 1465810 w 2742286"/>
              <a:gd name="connsiteY9" fmla="*/ 519140 h 4324127"/>
              <a:gd name="connsiteX10" fmla="*/ 1166540 w 2742286"/>
              <a:gd name="connsiteY10" fmla="*/ 280946 h 4324127"/>
              <a:gd name="connsiteX11" fmla="*/ 1166540 w 2742286"/>
              <a:gd name="connsiteY11" fmla="*/ 293161 h 4324127"/>
              <a:gd name="connsiteX12" fmla="*/ 1484133 w 2742286"/>
              <a:gd name="connsiteY12" fmla="*/ 543570 h 4324127"/>
              <a:gd name="connsiteX13" fmla="*/ 1539100 w 2742286"/>
              <a:gd name="connsiteY13" fmla="*/ 311484 h 4324127"/>
              <a:gd name="connsiteX14" fmla="*/ 1539100 w 2742286"/>
              <a:gd name="connsiteY14" fmla="*/ 317591 h 4324127"/>
              <a:gd name="connsiteX15" fmla="*/ 1642929 w 2742286"/>
              <a:gd name="connsiteY15" fmla="*/ 482494 h 4324127"/>
              <a:gd name="connsiteX16" fmla="*/ 1655144 w 2742286"/>
              <a:gd name="connsiteY16" fmla="*/ 476387 h 4324127"/>
              <a:gd name="connsiteX17" fmla="*/ 1673466 w 2742286"/>
              <a:gd name="connsiteY17" fmla="*/ 293161 h 4324127"/>
              <a:gd name="connsiteX18" fmla="*/ 1697897 w 2742286"/>
              <a:gd name="connsiteY18" fmla="*/ 622967 h 4324127"/>
              <a:gd name="connsiteX19" fmla="*/ 1716219 w 2742286"/>
              <a:gd name="connsiteY19" fmla="*/ 1074924 h 4324127"/>
              <a:gd name="connsiteX20" fmla="*/ 1728434 w 2742286"/>
              <a:gd name="connsiteY20" fmla="*/ 1074924 h 4324127"/>
              <a:gd name="connsiteX21" fmla="*/ 1887230 w 2742286"/>
              <a:gd name="connsiteY21" fmla="*/ 677935 h 4324127"/>
              <a:gd name="connsiteX22" fmla="*/ 1801725 w 2742286"/>
              <a:gd name="connsiteY22" fmla="*/ 586322 h 4324127"/>
              <a:gd name="connsiteX23" fmla="*/ 1807832 w 2742286"/>
              <a:gd name="connsiteY23" fmla="*/ 580215 h 4324127"/>
              <a:gd name="connsiteX24" fmla="*/ 1844478 w 2742286"/>
              <a:gd name="connsiteY24" fmla="*/ 574107 h 4324127"/>
              <a:gd name="connsiteX25" fmla="*/ 1887230 w 2742286"/>
              <a:gd name="connsiteY25" fmla="*/ 586322 h 4324127"/>
              <a:gd name="connsiteX26" fmla="*/ 1813940 w 2742286"/>
              <a:gd name="connsiteY26" fmla="*/ 171011 h 4324127"/>
              <a:gd name="connsiteX27" fmla="*/ 1826155 w 2742286"/>
              <a:gd name="connsiteY27" fmla="*/ 171011 h 4324127"/>
              <a:gd name="connsiteX28" fmla="*/ 1826155 w 2742286"/>
              <a:gd name="connsiteY28" fmla="*/ 177118 h 4324127"/>
              <a:gd name="connsiteX29" fmla="*/ 1905553 w 2742286"/>
              <a:gd name="connsiteY29" fmla="*/ 598537 h 4324127"/>
              <a:gd name="connsiteX30" fmla="*/ 1856693 w 2742286"/>
              <a:gd name="connsiteY30" fmla="*/ 604645 h 4324127"/>
              <a:gd name="connsiteX31" fmla="*/ 1844478 w 2742286"/>
              <a:gd name="connsiteY31" fmla="*/ 598537 h 4324127"/>
              <a:gd name="connsiteX32" fmla="*/ 1844478 w 2742286"/>
              <a:gd name="connsiteY32" fmla="*/ 604645 h 4324127"/>
              <a:gd name="connsiteX33" fmla="*/ 1911660 w 2742286"/>
              <a:gd name="connsiteY33" fmla="*/ 677935 h 4324127"/>
              <a:gd name="connsiteX34" fmla="*/ 1740649 w 2742286"/>
              <a:gd name="connsiteY34" fmla="*/ 1105462 h 4324127"/>
              <a:gd name="connsiteX35" fmla="*/ 1765079 w 2742286"/>
              <a:gd name="connsiteY35" fmla="*/ 1307010 h 4324127"/>
              <a:gd name="connsiteX36" fmla="*/ 1783402 w 2742286"/>
              <a:gd name="connsiteY36" fmla="*/ 1850580 h 4324127"/>
              <a:gd name="connsiteX37" fmla="*/ 1844478 w 2742286"/>
              <a:gd name="connsiteY37" fmla="*/ 4324127 h 4324127"/>
              <a:gd name="connsiteX38" fmla="*/ 1820047 w 2742286"/>
              <a:gd name="connsiteY38" fmla="*/ 4324127 h 4324127"/>
              <a:gd name="connsiteX39" fmla="*/ 1777295 w 2742286"/>
              <a:gd name="connsiteY39" fmla="*/ 2424687 h 4324127"/>
              <a:gd name="connsiteX40" fmla="*/ 1752864 w 2742286"/>
              <a:gd name="connsiteY40" fmla="*/ 1435268 h 4324127"/>
              <a:gd name="connsiteX41" fmla="*/ 1410842 w 2742286"/>
              <a:gd name="connsiteY41" fmla="*/ 1038279 h 4324127"/>
              <a:gd name="connsiteX42" fmla="*/ 1209293 w 2742286"/>
              <a:gd name="connsiteY42" fmla="*/ 824516 h 4324127"/>
              <a:gd name="connsiteX43" fmla="*/ 1258154 w 2742286"/>
              <a:gd name="connsiteY43" fmla="*/ 684043 h 4324127"/>
              <a:gd name="connsiteX44" fmla="*/ 1239831 w 2742286"/>
              <a:gd name="connsiteY44" fmla="*/ 684043 h 4324127"/>
              <a:gd name="connsiteX45" fmla="*/ 1117680 w 2742286"/>
              <a:gd name="connsiteY45" fmla="*/ 714580 h 4324127"/>
              <a:gd name="connsiteX46" fmla="*/ 885594 w 2742286"/>
              <a:gd name="connsiteY46" fmla="*/ 366451 h 4324127"/>
              <a:gd name="connsiteX47" fmla="*/ 806195 w 2742286"/>
              <a:gd name="connsiteY47" fmla="*/ 250408 h 4324127"/>
              <a:gd name="connsiteX48" fmla="*/ 812303 w 2742286"/>
              <a:gd name="connsiteY48" fmla="*/ 244301 h 4324127"/>
              <a:gd name="connsiteX49" fmla="*/ 818411 w 2742286"/>
              <a:gd name="connsiteY49" fmla="*/ 250408 h 4324127"/>
              <a:gd name="connsiteX50" fmla="*/ 1050497 w 2742286"/>
              <a:gd name="connsiteY50" fmla="*/ 574107 h 4324127"/>
              <a:gd name="connsiteX51" fmla="*/ 1160433 w 2742286"/>
              <a:gd name="connsiteY51" fmla="*/ 690150 h 4324127"/>
              <a:gd name="connsiteX52" fmla="*/ 1270369 w 2742286"/>
              <a:gd name="connsiteY52" fmla="*/ 665720 h 4324127"/>
              <a:gd name="connsiteX53" fmla="*/ 1276476 w 2742286"/>
              <a:gd name="connsiteY53" fmla="*/ 696258 h 4324127"/>
              <a:gd name="connsiteX54" fmla="*/ 1233723 w 2742286"/>
              <a:gd name="connsiteY54" fmla="*/ 812301 h 4324127"/>
              <a:gd name="connsiteX55" fmla="*/ 1331444 w 2742286"/>
              <a:gd name="connsiteY55" fmla="*/ 922236 h 4324127"/>
              <a:gd name="connsiteX56" fmla="*/ 1740649 w 2742286"/>
              <a:gd name="connsiteY56" fmla="*/ 1361978 h 4324127"/>
              <a:gd name="connsiteX57" fmla="*/ 1746757 w 2742286"/>
              <a:gd name="connsiteY57" fmla="*/ 1361978 h 4324127"/>
              <a:gd name="connsiteX58" fmla="*/ 1746757 w 2742286"/>
              <a:gd name="connsiteY58" fmla="*/ 1252042 h 4324127"/>
              <a:gd name="connsiteX59" fmla="*/ 1734542 w 2742286"/>
              <a:gd name="connsiteY59" fmla="*/ 1142107 h 4324127"/>
              <a:gd name="connsiteX60" fmla="*/ 1569638 w 2742286"/>
              <a:gd name="connsiteY60" fmla="*/ 891699 h 4324127"/>
              <a:gd name="connsiteX61" fmla="*/ 1282584 w 2742286"/>
              <a:gd name="connsiteY61" fmla="*/ 464172 h 4324127"/>
              <a:gd name="connsiteX62" fmla="*/ 1056605 w 2742286"/>
              <a:gd name="connsiteY62" fmla="*/ 122150 h 4324127"/>
              <a:gd name="connsiteX63" fmla="*/ 1166540 w 2742286"/>
              <a:gd name="connsiteY63" fmla="*/ 0 h 4324127"/>
              <a:gd name="connsiteX64" fmla="*/ 1166540 w 2742286"/>
              <a:gd name="connsiteY64" fmla="*/ 54968 h 4324127"/>
              <a:gd name="connsiteX65" fmla="*/ 1532993 w 2742286"/>
              <a:gd name="connsiteY65" fmla="*/ 262624 h 4324127"/>
              <a:gd name="connsiteX66" fmla="*/ 1569638 w 2742286"/>
              <a:gd name="connsiteY66" fmla="*/ 91613 h 4324127"/>
              <a:gd name="connsiteX67" fmla="*/ 2638458 w 2742286"/>
              <a:gd name="connsiteY67" fmla="*/ 372559 h 4324127"/>
              <a:gd name="connsiteX68" fmla="*/ 2662888 w 2742286"/>
              <a:gd name="connsiteY68" fmla="*/ 372559 h 4324127"/>
              <a:gd name="connsiteX69" fmla="*/ 2742286 w 2742286"/>
              <a:gd name="connsiteY69" fmla="*/ 519140 h 4324127"/>
              <a:gd name="connsiteX70" fmla="*/ 2711748 w 2742286"/>
              <a:gd name="connsiteY70" fmla="*/ 525247 h 4324127"/>
              <a:gd name="connsiteX71" fmla="*/ 2650673 w 2742286"/>
              <a:gd name="connsiteY71" fmla="*/ 451957 h 4324127"/>
              <a:gd name="connsiteX72" fmla="*/ 2650673 w 2742286"/>
              <a:gd name="connsiteY72" fmla="*/ 458064 h 4324127"/>
              <a:gd name="connsiteX73" fmla="*/ 2675103 w 2742286"/>
              <a:gd name="connsiteY73" fmla="*/ 531355 h 4324127"/>
              <a:gd name="connsiteX74" fmla="*/ 2668996 w 2742286"/>
              <a:gd name="connsiteY74" fmla="*/ 537462 h 4324127"/>
              <a:gd name="connsiteX75" fmla="*/ 2656781 w 2742286"/>
              <a:gd name="connsiteY75" fmla="*/ 531355 h 4324127"/>
              <a:gd name="connsiteX76" fmla="*/ 2607920 w 2742286"/>
              <a:gd name="connsiteY76" fmla="*/ 403097 h 4324127"/>
              <a:gd name="connsiteX77" fmla="*/ 2632350 w 2742286"/>
              <a:gd name="connsiteY77" fmla="*/ 396989 h 4324127"/>
              <a:gd name="connsiteX78" fmla="*/ 2717856 w 2742286"/>
              <a:gd name="connsiteY78" fmla="*/ 494709 h 4324127"/>
              <a:gd name="connsiteX79" fmla="*/ 2717856 w 2742286"/>
              <a:gd name="connsiteY79" fmla="*/ 476387 h 4324127"/>
              <a:gd name="connsiteX80" fmla="*/ 2638458 w 2742286"/>
              <a:gd name="connsiteY80" fmla="*/ 372559 h 4324127"/>
              <a:gd name="connsiteX81" fmla="*/ 2168177 w 2742286"/>
              <a:gd name="connsiteY81" fmla="*/ 1007742 h 4324127"/>
              <a:gd name="connsiteX82" fmla="*/ 2125424 w 2742286"/>
              <a:gd name="connsiteY82" fmla="*/ 586322 h 4324127"/>
              <a:gd name="connsiteX83" fmla="*/ 2131532 w 2742286"/>
              <a:gd name="connsiteY83" fmla="*/ 580215 h 4324127"/>
              <a:gd name="connsiteX84" fmla="*/ 2143747 w 2742286"/>
              <a:gd name="connsiteY84" fmla="*/ 586322 h 4324127"/>
              <a:gd name="connsiteX85" fmla="*/ 2186500 w 2742286"/>
              <a:gd name="connsiteY85" fmla="*/ 897806 h 4324127"/>
              <a:gd name="connsiteX86" fmla="*/ 2241468 w 2742286"/>
              <a:gd name="connsiteY86" fmla="*/ 1013849 h 4324127"/>
              <a:gd name="connsiteX87" fmla="*/ 2192607 w 2742286"/>
              <a:gd name="connsiteY87" fmla="*/ 1013849 h 4324127"/>
              <a:gd name="connsiteX88" fmla="*/ 830626 w 2742286"/>
              <a:gd name="connsiteY88" fmla="*/ 1032172 h 4324127"/>
              <a:gd name="connsiteX89" fmla="*/ 848948 w 2742286"/>
              <a:gd name="connsiteY89" fmla="*/ 1038279 h 4324127"/>
              <a:gd name="connsiteX90" fmla="*/ 720690 w 2742286"/>
              <a:gd name="connsiteY90" fmla="*/ 1331440 h 4324127"/>
              <a:gd name="connsiteX91" fmla="*/ 684045 w 2742286"/>
              <a:gd name="connsiteY91" fmla="*/ 1539096 h 4324127"/>
              <a:gd name="connsiteX92" fmla="*/ 647399 w 2742286"/>
              <a:gd name="connsiteY92" fmla="*/ 1392516 h 4324127"/>
              <a:gd name="connsiteX93" fmla="*/ 830626 w 2742286"/>
              <a:gd name="connsiteY93" fmla="*/ 1032172 h 4324127"/>
              <a:gd name="connsiteX94" fmla="*/ 311485 w 2742286"/>
              <a:gd name="connsiteY94" fmla="*/ 1868902 h 4324127"/>
              <a:gd name="connsiteX95" fmla="*/ 311485 w 2742286"/>
              <a:gd name="connsiteY95" fmla="*/ 1844472 h 4324127"/>
              <a:gd name="connsiteX96" fmla="*/ 421420 w 2742286"/>
              <a:gd name="connsiteY96" fmla="*/ 1801720 h 4324127"/>
              <a:gd name="connsiteX97" fmla="*/ 415313 w 2742286"/>
              <a:gd name="connsiteY97" fmla="*/ 1801720 h 4324127"/>
              <a:gd name="connsiteX98" fmla="*/ 238194 w 2742286"/>
              <a:gd name="connsiteY98" fmla="*/ 1838365 h 4324127"/>
              <a:gd name="connsiteX99" fmla="*/ 232087 w 2742286"/>
              <a:gd name="connsiteY99" fmla="*/ 1820042 h 4324127"/>
              <a:gd name="connsiteX100" fmla="*/ 451958 w 2742286"/>
              <a:gd name="connsiteY100" fmla="*/ 1789505 h 4324127"/>
              <a:gd name="connsiteX101" fmla="*/ 458066 w 2742286"/>
              <a:gd name="connsiteY101" fmla="*/ 1813935 h 4324127"/>
              <a:gd name="connsiteX102" fmla="*/ 366452 w 2742286"/>
              <a:gd name="connsiteY102" fmla="*/ 1850580 h 4324127"/>
              <a:gd name="connsiteX103" fmla="*/ 464173 w 2742286"/>
              <a:gd name="connsiteY103" fmla="*/ 1850580 h 4324127"/>
              <a:gd name="connsiteX104" fmla="*/ 458066 w 2742286"/>
              <a:gd name="connsiteY104" fmla="*/ 1862795 h 4324127"/>
              <a:gd name="connsiteX105" fmla="*/ 458066 w 2742286"/>
              <a:gd name="connsiteY105" fmla="*/ 1868902 h 4324127"/>
              <a:gd name="connsiteX106" fmla="*/ 311485 w 2742286"/>
              <a:gd name="connsiteY106" fmla="*/ 1868902 h 4324127"/>
              <a:gd name="connsiteX107" fmla="*/ 745120 w 2742286"/>
              <a:gd name="connsiteY107" fmla="*/ 2791139 h 4324127"/>
              <a:gd name="connsiteX108" fmla="*/ 1074927 w 2742286"/>
              <a:gd name="connsiteY108" fmla="*/ 2815569 h 4324127"/>
              <a:gd name="connsiteX109" fmla="*/ 1252046 w 2742286"/>
              <a:gd name="connsiteY109" fmla="*/ 2809461 h 4324127"/>
              <a:gd name="connsiteX110" fmla="*/ 1258154 w 2742286"/>
              <a:gd name="connsiteY110" fmla="*/ 2827784 h 4324127"/>
              <a:gd name="connsiteX111" fmla="*/ 1215401 w 2742286"/>
              <a:gd name="connsiteY111" fmla="*/ 2827784 h 4324127"/>
              <a:gd name="connsiteX112" fmla="*/ 739013 w 2742286"/>
              <a:gd name="connsiteY112" fmla="*/ 2809461 h 4324127"/>
              <a:gd name="connsiteX113" fmla="*/ 1252046 w 2742286"/>
              <a:gd name="connsiteY113" fmla="*/ 2901074 h 4324127"/>
              <a:gd name="connsiteX114" fmla="*/ 1270369 w 2742286"/>
              <a:gd name="connsiteY114" fmla="*/ 2907182 h 4324127"/>
              <a:gd name="connsiteX115" fmla="*/ 1239831 w 2742286"/>
              <a:gd name="connsiteY115" fmla="*/ 3401891 h 4324127"/>
              <a:gd name="connsiteX116" fmla="*/ 1227616 w 2742286"/>
              <a:gd name="connsiteY116" fmla="*/ 3401891 h 4324127"/>
              <a:gd name="connsiteX117" fmla="*/ 793980 w 2742286"/>
              <a:gd name="connsiteY117" fmla="*/ 3395784 h 4324127"/>
              <a:gd name="connsiteX118" fmla="*/ 787873 w 2742286"/>
              <a:gd name="connsiteY118" fmla="*/ 3383568 h 4324127"/>
              <a:gd name="connsiteX119" fmla="*/ 812303 w 2742286"/>
              <a:gd name="connsiteY119" fmla="*/ 3377461 h 4324127"/>
              <a:gd name="connsiteX120" fmla="*/ 1227616 w 2742286"/>
              <a:gd name="connsiteY120" fmla="*/ 3383568 h 4324127"/>
              <a:gd name="connsiteX121" fmla="*/ 1245938 w 2742286"/>
              <a:gd name="connsiteY121" fmla="*/ 3224773 h 4324127"/>
              <a:gd name="connsiteX122" fmla="*/ 1252046 w 2742286"/>
              <a:gd name="connsiteY122" fmla="*/ 2901074 h 4324127"/>
              <a:gd name="connsiteX123" fmla="*/ 128258 w 2742286"/>
              <a:gd name="connsiteY123" fmla="*/ 2949934 h 4324127"/>
              <a:gd name="connsiteX124" fmla="*/ 311485 w 2742286"/>
              <a:gd name="connsiteY124" fmla="*/ 2974364 h 4324127"/>
              <a:gd name="connsiteX125" fmla="*/ 317592 w 2742286"/>
              <a:gd name="connsiteY125" fmla="*/ 2992687 h 4324127"/>
              <a:gd name="connsiteX126" fmla="*/ 299270 w 2742286"/>
              <a:gd name="connsiteY126" fmla="*/ 2992687 h 4324127"/>
              <a:gd name="connsiteX127" fmla="*/ 6108 w 2742286"/>
              <a:gd name="connsiteY127" fmla="*/ 2992687 h 4324127"/>
              <a:gd name="connsiteX128" fmla="*/ 0 w 2742286"/>
              <a:gd name="connsiteY128" fmla="*/ 2974364 h 4324127"/>
              <a:gd name="connsiteX129" fmla="*/ 12215 w 2742286"/>
              <a:gd name="connsiteY129" fmla="*/ 2974364 h 4324127"/>
              <a:gd name="connsiteX130" fmla="*/ 128258 w 2742286"/>
              <a:gd name="connsiteY130" fmla="*/ 2949934 h 432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742286" h="4324127">
                <a:moveTo>
                  <a:pt x="1569638" y="91613"/>
                </a:moveTo>
                <a:lnTo>
                  <a:pt x="1594068" y="91613"/>
                </a:lnTo>
                <a:cubicBezTo>
                  <a:pt x="1622615" y="154417"/>
                  <a:pt x="1662888" y="209433"/>
                  <a:pt x="1667359" y="293161"/>
                </a:cubicBezTo>
                <a:cubicBezTo>
                  <a:pt x="1648108" y="294725"/>
                  <a:pt x="1662119" y="285063"/>
                  <a:pt x="1649036" y="299269"/>
                </a:cubicBezTo>
                <a:cubicBezTo>
                  <a:pt x="1647002" y="344055"/>
                  <a:pt x="1644963" y="388848"/>
                  <a:pt x="1642929" y="433634"/>
                </a:cubicBezTo>
                <a:lnTo>
                  <a:pt x="1636821" y="433634"/>
                </a:lnTo>
                <a:lnTo>
                  <a:pt x="1630714" y="427527"/>
                </a:lnTo>
                <a:lnTo>
                  <a:pt x="1539100" y="274839"/>
                </a:lnTo>
                <a:lnTo>
                  <a:pt x="1526885" y="280946"/>
                </a:lnTo>
                <a:cubicBezTo>
                  <a:pt x="1495853" y="338516"/>
                  <a:pt x="1515391" y="479752"/>
                  <a:pt x="1465810" y="519140"/>
                </a:cubicBezTo>
                <a:cubicBezTo>
                  <a:pt x="1430759" y="471098"/>
                  <a:pt x="1223884" y="295763"/>
                  <a:pt x="1166540" y="280946"/>
                </a:cubicBezTo>
                <a:lnTo>
                  <a:pt x="1166540" y="293161"/>
                </a:lnTo>
                <a:cubicBezTo>
                  <a:pt x="1233791" y="340024"/>
                  <a:pt x="1426764" y="539398"/>
                  <a:pt x="1484133" y="543570"/>
                </a:cubicBezTo>
                <a:cubicBezTo>
                  <a:pt x="1502455" y="466206"/>
                  <a:pt x="1520778" y="388848"/>
                  <a:pt x="1539100" y="311484"/>
                </a:cubicBezTo>
                <a:lnTo>
                  <a:pt x="1539100" y="317591"/>
                </a:lnTo>
                <a:lnTo>
                  <a:pt x="1642929" y="482494"/>
                </a:lnTo>
                <a:lnTo>
                  <a:pt x="1655144" y="476387"/>
                </a:lnTo>
                <a:cubicBezTo>
                  <a:pt x="1677369" y="428357"/>
                  <a:pt x="1649830" y="336445"/>
                  <a:pt x="1673466" y="293161"/>
                </a:cubicBezTo>
                <a:cubicBezTo>
                  <a:pt x="1681608" y="403097"/>
                  <a:pt x="1689755" y="513032"/>
                  <a:pt x="1697897" y="622967"/>
                </a:cubicBezTo>
                <a:cubicBezTo>
                  <a:pt x="1723847" y="770409"/>
                  <a:pt x="1680148" y="952523"/>
                  <a:pt x="1716219" y="1074924"/>
                </a:cubicBezTo>
                <a:lnTo>
                  <a:pt x="1728434" y="1074924"/>
                </a:lnTo>
                <a:cubicBezTo>
                  <a:pt x="1753255" y="932546"/>
                  <a:pt x="1866239" y="826733"/>
                  <a:pt x="1887230" y="677935"/>
                </a:cubicBezTo>
                <a:lnTo>
                  <a:pt x="1801725" y="586322"/>
                </a:lnTo>
                <a:lnTo>
                  <a:pt x="1807832" y="580215"/>
                </a:lnTo>
                <a:lnTo>
                  <a:pt x="1844478" y="574107"/>
                </a:lnTo>
                <a:cubicBezTo>
                  <a:pt x="1857230" y="582658"/>
                  <a:pt x="1865701" y="584295"/>
                  <a:pt x="1887230" y="586322"/>
                </a:cubicBezTo>
                <a:cubicBezTo>
                  <a:pt x="1888201" y="425878"/>
                  <a:pt x="1827010" y="305217"/>
                  <a:pt x="1813940" y="171011"/>
                </a:cubicBezTo>
                <a:lnTo>
                  <a:pt x="1826155" y="171011"/>
                </a:lnTo>
                <a:lnTo>
                  <a:pt x="1826155" y="177118"/>
                </a:lnTo>
                <a:cubicBezTo>
                  <a:pt x="1893686" y="261585"/>
                  <a:pt x="1905309" y="456275"/>
                  <a:pt x="1905553" y="598537"/>
                </a:cubicBezTo>
                <a:lnTo>
                  <a:pt x="1856693" y="604645"/>
                </a:lnTo>
                <a:lnTo>
                  <a:pt x="1844478" y="598537"/>
                </a:lnTo>
                <a:lnTo>
                  <a:pt x="1844478" y="604645"/>
                </a:lnTo>
                <a:lnTo>
                  <a:pt x="1911660" y="677935"/>
                </a:lnTo>
                <a:cubicBezTo>
                  <a:pt x="1877568" y="837122"/>
                  <a:pt x="1773459" y="951778"/>
                  <a:pt x="1740649" y="1105462"/>
                </a:cubicBezTo>
                <a:cubicBezTo>
                  <a:pt x="1784349" y="1147952"/>
                  <a:pt x="1750996" y="1231417"/>
                  <a:pt x="1765079" y="1307010"/>
                </a:cubicBezTo>
                <a:cubicBezTo>
                  <a:pt x="1771187" y="1488202"/>
                  <a:pt x="1777295" y="1669388"/>
                  <a:pt x="1783402" y="1850580"/>
                </a:cubicBezTo>
                <a:lnTo>
                  <a:pt x="1844478" y="4324127"/>
                </a:lnTo>
                <a:lnTo>
                  <a:pt x="1820047" y="4324127"/>
                </a:lnTo>
                <a:cubicBezTo>
                  <a:pt x="1805798" y="3691046"/>
                  <a:pt x="1791544" y="3057897"/>
                  <a:pt x="1777295" y="2424687"/>
                </a:cubicBezTo>
                <a:cubicBezTo>
                  <a:pt x="1769153" y="2094911"/>
                  <a:pt x="1761006" y="1765105"/>
                  <a:pt x="1752864" y="1435268"/>
                </a:cubicBezTo>
                <a:cubicBezTo>
                  <a:pt x="1707455" y="1255829"/>
                  <a:pt x="1538606" y="1138443"/>
                  <a:pt x="1410842" y="1038279"/>
                </a:cubicBezTo>
                <a:lnTo>
                  <a:pt x="1209293" y="824516"/>
                </a:lnTo>
                <a:cubicBezTo>
                  <a:pt x="1210557" y="765969"/>
                  <a:pt x="1237180" y="725739"/>
                  <a:pt x="1258154" y="684043"/>
                </a:cubicBezTo>
                <a:lnTo>
                  <a:pt x="1239831" y="684043"/>
                </a:lnTo>
                <a:lnTo>
                  <a:pt x="1117680" y="714580"/>
                </a:lnTo>
                <a:cubicBezTo>
                  <a:pt x="1046081" y="597963"/>
                  <a:pt x="965468" y="480186"/>
                  <a:pt x="885594" y="366451"/>
                </a:cubicBezTo>
                <a:cubicBezTo>
                  <a:pt x="859942" y="329904"/>
                  <a:pt x="819186" y="298866"/>
                  <a:pt x="806195" y="250408"/>
                </a:cubicBezTo>
                <a:lnTo>
                  <a:pt x="812303" y="244301"/>
                </a:lnTo>
                <a:lnTo>
                  <a:pt x="818411" y="250408"/>
                </a:lnTo>
                <a:lnTo>
                  <a:pt x="1050497" y="574107"/>
                </a:lnTo>
                <a:cubicBezTo>
                  <a:pt x="1080009" y="618344"/>
                  <a:pt x="1091589" y="684928"/>
                  <a:pt x="1160433" y="690150"/>
                </a:cubicBezTo>
                <a:cubicBezTo>
                  <a:pt x="1187819" y="671357"/>
                  <a:pt x="1240442" y="662898"/>
                  <a:pt x="1270369" y="665720"/>
                </a:cubicBezTo>
                <a:cubicBezTo>
                  <a:pt x="1272402" y="675895"/>
                  <a:pt x="1283915" y="683493"/>
                  <a:pt x="1276476" y="696258"/>
                </a:cubicBezTo>
                <a:cubicBezTo>
                  <a:pt x="1258825" y="720224"/>
                  <a:pt x="1227005" y="788799"/>
                  <a:pt x="1233723" y="812301"/>
                </a:cubicBezTo>
                <a:cubicBezTo>
                  <a:pt x="1252626" y="861234"/>
                  <a:pt x="1297352" y="888144"/>
                  <a:pt x="1331444" y="922236"/>
                </a:cubicBezTo>
                <a:cubicBezTo>
                  <a:pt x="1433843" y="1024641"/>
                  <a:pt x="1704700" y="1225493"/>
                  <a:pt x="1740649" y="1361978"/>
                </a:cubicBezTo>
                <a:lnTo>
                  <a:pt x="1746757" y="1361978"/>
                </a:lnTo>
                <a:lnTo>
                  <a:pt x="1746757" y="1252042"/>
                </a:lnTo>
                <a:cubicBezTo>
                  <a:pt x="1742683" y="1215397"/>
                  <a:pt x="1738615" y="1178752"/>
                  <a:pt x="1734542" y="1142107"/>
                </a:cubicBezTo>
                <a:cubicBezTo>
                  <a:pt x="1697603" y="1049370"/>
                  <a:pt x="1624123" y="968953"/>
                  <a:pt x="1569638" y="891699"/>
                </a:cubicBezTo>
                <a:lnTo>
                  <a:pt x="1282584" y="464172"/>
                </a:lnTo>
                <a:cubicBezTo>
                  <a:pt x="1226730" y="384774"/>
                  <a:pt x="1069919" y="220842"/>
                  <a:pt x="1056605" y="122150"/>
                </a:cubicBezTo>
                <a:cubicBezTo>
                  <a:pt x="1091900" y="80424"/>
                  <a:pt x="1092780" y="3952"/>
                  <a:pt x="1166540" y="0"/>
                </a:cubicBezTo>
                <a:lnTo>
                  <a:pt x="1166540" y="54968"/>
                </a:lnTo>
                <a:cubicBezTo>
                  <a:pt x="1268164" y="121937"/>
                  <a:pt x="1395421" y="243745"/>
                  <a:pt x="1532993" y="262624"/>
                </a:cubicBezTo>
                <a:cubicBezTo>
                  <a:pt x="1556348" y="198250"/>
                  <a:pt x="1576931" y="165642"/>
                  <a:pt x="1569638" y="91613"/>
                </a:cubicBezTo>
                <a:close/>
                <a:moveTo>
                  <a:pt x="2638458" y="372559"/>
                </a:moveTo>
                <a:lnTo>
                  <a:pt x="2662888" y="372559"/>
                </a:lnTo>
                <a:cubicBezTo>
                  <a:pt x="2700407" y="415495"/>
                  <a:pt x="2739397" y="439229"/>
                  <a:pt x="2742286" y="519140"/>
                </a:cubicBezTo>
                <a:cubicBezTo>
                  <a:pt x="2739232" y="533504"/>
                  <a:pt x="2727017" y="536851"/>
                  <a:pt x="2711748" y="525247"/>
                </a:cubicBezTo>
                <a:lnTo>
                  <a:pt x="2650673" y="451957"/>
                </a:lnTo>
                <a:lnTo>
                  <a:pt x="2650673" y="458064"/>
                </a:lnTo>
                <a:cubicBezTo>
                  <a:pt x="2666253" y="476442"/>
                  <a:pt x="2672660" y="499174"/>
                  <a:pt x="2675103" y="531355"/>
                </a:cubicBezTo>
                <a:lnTo>
                  <a:pt x="2668996" y="537462"/>
                </a:lnTo>
                <a:lnTo>
                  <a:pt x="2656781" y="531355"/>
                </a:lnTo>
                <a:cubicBezTo>
                  <a:pt x="2640364" y="485121"/>
                  <a:pt x="2614950" y="451780"/>
                  <a:pt x="2607920" y="403097"/>
                </a:cubicBezTo>
                <a:lnTo>
                  <a:pt x="2632350" y="396989"/>
                </a:lnTo>
                <a:lnTo>
                  <a:pt x="2717856" y="494709"/>
                </a:lnTo>
                <a:lnTo>
                  <a:pt x="2717856" y="476387"/>
                </a:lnTo>
                <a:cubicBezTo>
                  <a:pt x="2694067" y="448524"/>
                  <a:pt x="2652890" y="403952"/>
                  <a:pt x="2638458" y="372559"/>
                </a:cubicBezTo>
                <a:close/>
                <a:moveTo>
                  <a:pt x="2168177" y="1007742"/>
                </a:moveTo>
                <a:cubicBezTo>
                  <a:pt x="2170706" y="866071"/>
                  <a:pt x="2156353" y="724603"/>
                  <a:pt x="2125424" y="586322"/>
                </a:cubicBezTo>
                <a:lnTo>
                  <a:pt x="2131532" y="580215"/>
                </a:lnTo>
                <a:lnTo>
                  <a:pt x="2143747" y="586322"/>
                </a:lnTo>
                <a:cubicBezTo>
                  <a:pt x="2190048" y="669159"/>
                  <a:pt x="2159059" y="792952"/>
                  <a:pt x="2186500" y="897806"/>
                </a:cubicBezTo>
                <a:lnTo>
                  <a:pt x="2241468" y="1013849"/>
                </a:lnTo>
                <a:lnTo>
                  <a:pt x="2192607" y="1013849"/>
                </a:lnTo>
                <a:close/>
                <a:moveTo>
                  <a:pt x="830626" y="1032172"/>
                </a:moveTo>
                <a:lnTo>
                  <a:pt x="848948" y="1038279"/>
                </a:lnTo>
                <a:lnTo>
                  <a:pt x="720690" y="1331440"/>
                </a:lnTo>
                <a:cubicBezTo>
                  <a:pt x="708475" y="1400657"/>
                  <a:pt x="696260" y="1469880"/>
                  <a:pt x="684045" y="1539096"/>
                </a:cubicBezTo>
                <a:lnTo>
                  <a:pt x="647399" y="1392516"/>
                </a:lnTo>
                <a:cubicBezTo>
                  <a:pt x="728263" y="1293824"/>
                  <a:pt x="773942" y="1152832"/>
                  <a:pt x="830626" y="1032172"/>
                </a:cubicBezTo>
                <a:close/>
                <a:moveTo>
                  <a:pt x="311485" y="1868902"/>
                </a:moveTo>
                <a:cubicBezTo>
                  <a:pt x="297053" y="1863467"/>
                  <a:pt x="311485" y="1852614"/>
                  <a:pt x="311485" y="1844472"/>
                </a:cubicBezTo>
                <a:cubicBezTo>
                  <a:pt x="341283" y="1832257"/>
                  <a:pt x="399274" y="1823804"/>
                  <a:pt x="421420" y="1801720"/>
                </a:cubicBezTo>
                <a:lnTo>
                  <a:pt x="415313" y="1801720"/>
                </a:lnTo>
                <a:lnTo>
                  <a:pt x="238194" y="1838365"/>
                </a:lnTo>
                <a:cubicBezTo>
                  <a:pt x="226236" y="1835867"/>
                  <a:pt x="234120" y="1826150"/>
                  <a:pt x="232087" y="1820042"/>
                </a:cubicBezTo>
                <a:cubicBezTo>
                  <a:pt x="297663" y="1803668"/>
                  <a:pt x="374075" y="1774950"/>
                  <a:pt x="451958" y="1789505"/>
                </a:cubicBezTo>
                <a:cubicBezTo>
                  <a:pt x="453992" y="1797646"/>
                  <a:pt x="466854" y="1802184"/>
                  <a:pt x="458066" y="1813935"/>
                </a:cubicBezTo>
                <a:lnTo>
                  <a:pt x="366452" y="1850580"/>
                </a:lnTo>
                <a:lnTo>
                  <a:pt x="464173" y="1850580"/>
                </a:lnTo>
                <a:lnTo>
                  <a:pt x="458066" y="1862795"/>
                </a:lnTo>
                <a:lnTo>
                  <a:pt x="458066" y="1868902"/>
                </a:lnTo>
                <a:lnTo>
                  <a:pt x="311485" y="1868902"/>
                </a:lnTo>
                <a:close/>
                <a:moveTo>
                  <a:pt x="745120" y="2791139"/>
                </a:moveTo>
                <a:cubicBezTo>
                  <a:pt x="846463" y="2803787"/>
                  <a:pt x="950865" y="2815569"/>
                  <a:pt x="1074927" y="2815569"/>
                </a:cubicBezTo>
                <a:lnTo>
                  <a:pt x="1252046" y="2809461"/>
                </a:lnTo>
                <a:cubicBezTo>
                  <a:pt x="1254080" y="2815569"/>
                  <a:pt x="1262740" y="2820296"/>
                  <a:pt x="1258154" y="2827784"/>
                </a:cubicBezTo>
                <a:lnTo>
                  <a:pt x="1215401" y="2827784"/>
                </a:lnTo>
                <a:cubicBezTo>
                  <a:pt x="1122475" y="2873969"/>
                  <a:pt x="824518" y="2828681"/>
                  <a:pt x="739013" y="2809461"/>
                </a:cubicBezTo>
                <a:close/>
                <a:moveTo>
                  <a:pt x="1252046" y="2901074"/>
                </a:moveTo>
                <a:cubicBezTo>
                  <a:pt x="1263815" y="2895577"/>
                  <a:pt x="1269300" y="2897593"/>
                  <a:pt x="1270369" y="2907182"/>
                </a:cubicBezTo>
                <a:cubicBezTo>
                  <a:pt x="1272268" y="3080635"/>
                  <a:pt x="1272201" y="3262029"/>
                  <a:pt x="1239831" y="3401891"/>
                </a:cubicBezTo>
                <a:lnTo>
                  <a:pt x="1227616" y="3401891"/>
                </a:lnTo>
                <a:cubicBezTo>
                  <a:pt x="1136742" y="3455509"/>
                  <a:pt x="888983" y="3418046"/>
                  <a:pt x="793980" y="3395784"/>
                </a:cubicBezTo>
                <a:cubicBezTo>
                  <a:pt x="791947" y="3391710"/>
                  <a:pt x="789907" y="3387642"/>
                  <a:pt x="787873" y="3383568"/>
                </a:cubicBezTo>
                <a:lnTo>
                  <a:pt x="812303" y="3377461"/>
                </a:lnTo>
                <a:cubicBezTo>
                  <a:pt x="869103" y="3407919"/>
                  <a:pt x="1160934" y="3407388"/>
                  <a:pt x="1227616" y="3383568"/>
                </a:cubicBezTo>
                <a:lnTo>
                  <a:pt x="1245938" y="3224773"/>
                </a:lnTo>
                <a:cubicBezTo>
                  <a:pt x="1247972" y="3116871"/>
                  <a:pt x="1250012" y="3008976"/>
                  <a:pt x="1252046" y="2901074"/>
                </a:cubicBezTo>
                <a:close/>
                <a:moveTo>
                  <a:pt x="128258" y="2949934"/>
                </a:moveTo>
                <a:cubicBezTo>
                  <a:pt x="185889" y="2948407"/>
                  <a:pt x="274711" y="2949714"/>
                  <a:pt x="311485" y="2974364"/>
                </a:cubicBezTo>
                <a:lnTo>
                  <a:pt x="317592" y="2992687"/>
                </a:lnTo>
                <a:lnTo>
                  <a:pt x="299270" y="2992687"/>
                </a:lnTo>
                <a:cubicBezTo>
                  <a:pt x="233180" y="2949214"/>
                  <a:pt x="76698" y="2980319"/>
                  <a:pt x="6108" y="2992687"/>
                </a:cubicBezTo>
                <a:lnTo>
                  <a:pt x="0" y="2974364"/>
                </a:lnTo>
                <a:lnTo>
                  <a:pt x="12215" y="2974364"/>
                </a:lnTo>
                <a:cubicBezTo>
                  <a:pt x="40921" y="2956689"/>
                  <a:pt x="95162" y="2966248"/>
                  <a:pt x="128258" y="2949934"/>
                </a:cubicBezTo>
                <a:close/>
              </a:path>
            </a:pathLst>
          </a:custGeom>
          <a:solidFill>
            <a:schemeClr val="accent1"/>
          </a:solidFill>
          <a:ln w="6093"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6" name="任意多边形: 形状 55"/>
          <p:cNvSpPr/>
          <p:nvPr>
            <p:custDataLst>
              <p:tags r:id="rId14"/>
            </p:custDataLst>
          </p:nvPr>
        </p:nvSpPr>
        <p:spPr>
          <a:xfrm>
            <a:off x="4202000" y="759346"/>
            <a:ext cx="523814" cy="906747"/>
          </a:xfrm>
          <a:custGeom>
            <a:avLst/>
            <a:gdLst>
              <a:gd name="connsiteX0" fmla="*/ 113660 w 523814"/>
              <a:gd name="connsiteY0" fmla="*/ 1897 h 906747"/>
              <a:gd name="connsiteX1" fmla="*/ 120301 w 523814"/>
              <a:gd name="connsiteY1" fmla="*/ 14897 h 906747"/>
              <a:gd name="connsiteX2" fmla="*/ 137046 w 523814"/>
              <a:gd name="connsiteY2" fmla="*/ 21962 h 906747"/>
              <a:gd name="connsiteX3" fmla="*/ 186502 w 523814"/>
              <a:gd name="connsiteY3" fmla="*/ 21962 h 906747"/>
              <a:gd name="connsiteX4" fmla="*/ 186502 w 523814"/>
              <a:gd name="connsiteY4" fmla="*/ 382994 h 906747"/>
              <a:gd name="connsiteX5" fmla="*/ -231 w 523814"/>
              <a:gd name="connsiteY5" fmla="*/ 644406 h 906747"/>
              <a:gd name="connsiteX6" fmla="*/ 261676 w 523814"/>
              <a:gd name="connsiteY6" fmla="*/ 906384 h 906747"/>
              <a:gd name="connsiteX7" fmla="*/ 523583 w 523814"/>
              <a:gd name="connsiteY7" fmla="*/ 644406 h 906747"/>
              <a:gd name="connsiteX8" fmla="*/ 337062 w 523814"/>
              <a:gd name="connsiteY8" fmla="*/ 382994 h 906747"/>
              <a:gd name="connsiteX9" fmla="*/ 337061 w 523814"/>
              <a:gd name="connsiteY9" fmla="*/ 21821 h 906747"/>
              <a:gd name="connsiteX10" fmla="*/ 386518 w 523814"/>
              <a:gd name="connsiteY10" fmla="*/ 21821 h 906747"/>
              <a:gd name="connsiteX11" fmla="*/ 410116 w 523814"/>
              <a:gd name="connsiteY11" fmla="*/ -364 h 90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814" h="906747">
                <a:moveTo>
                  <a:pt x="113660" y="1897"/>
                </a:moveTo>
                <a:cubicBezTo>
                  <a:pt x="114453" y="6820"/>
                  <a:pt x="116777" y="11369"/>
                  <a:pt x="120301" y="14897"/>
                </a:cubicBezTo>
                <a:cubicBezTo>
                  <a:pt x="124711" y="19400"/>
                  <a:pt x="130743" y="21945"/>
                  <a:pt x="137046" y="21962"/>
                </a:cubicBezTo>
                <a:lnTo>
                  <a:pt x="186502" y="21962"/>
                </a:lnTo>
                <a:lnTo>
                  <a:pt x="186502" y="382994"/>
                </a:lnTo>
                <a:cubicBezTo>
                  <a:pt x="74780" y="421261"/>
                  <a:pt x="-261" y="526313"/>
                  <a:pt x="-231" y="644406"/>
                </a:cubicBezTo>
                <a:cubicBezTo>
                  <a:pt x="-231" y="796661"/>
                  <a:pt x="109491" y="906384"/>
                  <a:pt x="261676" y="906384"/>
                </a:cubicBezTo>
                <a:cubicBezTo>
                  <a:pt x="413860" y="906384"/>
                  <a:pt x="523583" y="796661"/>
                  <a:pt x="523583" y="644406"/>
                </a:cubicBezTo>
                <a:cubicBezTo>
                  <a:pt x="523643" y="526369"/>
                  <a:pt x="448699" y="421333"/>
                  <a:pt x="337062" y="382994"/>
                </a:cubicBezTo>
                <a:lnTo>
                  <a:pt x="337061" y="21821"/>
                </a:lnTo>
                <a:lnTo>
                  <a:pt x="386518" y="21821"/>
                </a:lnTo>
                <a:cubicBezTo>
                  <a:pt x="399018" y="21843"/>
                  <a:pt x="409367" y="12114"/>
                  <a:pt x="410116" y="-364"/>
                </a:cubicBezTo>
                <a:close/>
              </a:path>
            </a:pathLst>
          </a:custGeom>
          <a:solidFill>
            <a:srgbClr val="FFFFFF"/>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7" name="任意多边形: 形状 56"/>
          <p:cNvSpPr/>
          <p:nvPr>
            <p:custDataLst>
              <p:tags r:id="rId15"/>
            </p:custDataLst>
          </p:nvPr>
        </p:nvSpPr>
        <p:spPr>
          <a:xfrm>
            <a:off x="4271683" y="1338551"/>
            <a:ext cx="384681" cy="248837"/>
          </a:xfrm>
          <a:custGeom>
            <a:avLst/>
            <a:gdLst>
              <a:gd name="connsiteX0" fmla="*/ 8298 w 384681"/>
              <a:gd name="connsiteY0" fmla="*/ -364 h 248837"/>
              <a:gd name="connsiteX1" fmla="*/ 135662 w 384681"/>
              <a:gd name="connsiteY1" fmla="*/ 239945 h 248837"/>
              <a:gd name="connsiteX2" fmla="*/ 375971 w 384681"/>
              <a:gd name="connsiteY2" fmla="*/ 112580 h 248837"/>
              <a:gd name="connsiteX3" fmla="*/ 384450 w 384681"/>
              <a:gd name="connsiteY3" fmla="*/ 56158 h 248837"/>
              <a:gd name="connsiteX4" fmla="*/ 375971 w 384681"/>
              <a:gd name="connsiteY4" fmla="*/ -364 h 24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1" h="248837">
                <a:moveTo>
                  <a:pt x="8298" y="-364"/>
                </a:moveTo>
                <a:cubicBezTo>
                  <a:pt x="-22891" y="101166"/>
                  <a:pt x="34132" y="208756"/>
                  <a:pt x="135662" y="239945"/>
                </a:cubicBezTo>
                <a:cubicBezTo>
                  <a:pt x="237193" y="271133"/>
                  <a:pt x="344782" y="214110"/>
                  <a:pt x="375971" y="112580"/>
                </a:cubicBezTo>
                <a:cubicBezTo>
                  <a:pt x="381587" y="94299"/>
                  <a:pt x="384445" y="75282"/>
                  <a:pt x="384450" y="56158"/>
                </a:cubicBezTo>
                <a:cubicBezTo>
                  <a:pt x="384478" y="36998"/>
                  <a:pt x="381620" y="17944"/>
                  <a:pt x="375971" y="-364"/>
                </a:cubicBezTo>
                <a:close/>
              </a:path>
            </a:pathLst>
          </a:custGeom>
          <a:solidFill>
            <a:schemeClr val="accent1"/>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8" name="任意多边形: 形状 57"/>
          <p:cNvSpPr/>
          <p:nvPr>
            <p:custDataLst>
              <p:tags r:id="rId16"/>
            </p:custDataLst>
          </p:nvPr>
        </p:nvSpPr>
        <p:spPr>
          <a:xfrm>
            <a:off x="4201930" y="748324"/>
            <a:ext cx="523814" cy="917628"/>
          </a:xfrm>
          <a:custGeom>
            <a:avLst/>
            <a:gdLst>
              <a:gd name="connsiteX0" fmla="*/ 337273 w 523814"/>
              <a:gd name="connsiteY0" fmla="*/ 393945 h 917628"/>
              <a:gd name="connsiteX1" fmla="*/ 337273 w 523814"/>
              <a:gd name="connsiteY1" fmla="*/ 32843 h 917628"/>
              <a:gd name="connsiteX2" fmla="*/ 394643 w 523814"/>
              <a:gd name="connsiteY2" fmla="*/ 32843 h 917628"/>
              <a:gd name="connsiteX3" fmla="*/ 411246 w 523814"/>
              <a:gd name="connsiteY3" fmla="*/ 16239 h 917628"/>
              <a:gd name="connsiteX4" fmla="*/ 411246 w 523814"/>
              <a:gd name="connsiteY4" fmla="*/ 16239 h 917628"/>
              <a:gd name="connsiteX5" fmla="*/ 394643 w 523814"/>
              <a:gd name="connsiteY5" fmla="*/ -364 h 917628"/>
              <a:gd name="connsiteX6" fmla="*/ 129980 w 523814"/>
              <a:gd name="connsiteY6" fmla="*/ -364 h 917628"/>
              <a:gd name="connsiteX7" fmla="*/ 113377 w 523814"/>
              <a:gd name="connsiteY7" fmla="*/ 16239 h 917628"/>
              <a:gd name="connsiteX8" fmla="*/ 113377 w 523814"/>
              <a:gd name="connsiteY8" fmla="*/ 16239 h 917628"/>
              <a:gd name="connsiteX9" fmla="*/ 129980 w 523814"/>
              <a:gd name="connsiteY9" fmla="*/ 32843 h 917628"/>
              <a:gd name="connsiteX10" fmla="*/ 186502 w 523814"/>
              <a:gd name="connsiteY10" fmla="*/ 32843 h 917628"/>
              <a:gd name="connsiteX11" fmla="*/ 186502 w 523814"/>
              <a:gd name="connsiteY11" fmla="*/ 393874 h 917628"/>
              <a:gd name="connsiteX12" fmla="*/ -231 w 523814"/>
              <a:gd name="connsiteY12" fmla="*/ 655286 h 917628"/>
              <a:gd name="connsiteX13" fmla="*/ 261676 w 523814"/>
              <a:gd name="connsiteY13" fmla="*/ 917264 h 917628"/>
              <a:gd name="connsiteX14" fmla="*/ 523583 w 523814"/>
              <a:gd name="connsiteY14" fmla="*/ 655286 h 917628"/>
              <a:gd name="connsiteX15" fmla="*/ 337273 w 523814"/>
              <a:gd name="connsiteY15" fmla="*/ 393945 h 917628"/>
              <a:gd name="connsiteX16" fmla="*/ 261887 w 523814"/>
              <a:gd name="connsiteY16" fmla="*/ 890770 h 917628"/>
              <a:gd name="connsiteX17" fmla="*/ 26192 w 523814"/>
              <a:gd name="connsiteY17" fmla="*/ 655004 h 917628"/>
              <a:gd name="connsiteX18" fmla="*/ 195757 w 523814"/>
              <a:gd name="connsiteY18" fmla="*/ 427081 h 917628"/>
              <a:gd name="connsiteX19" fmla="*/ 212714 w 523814"/>
              <a:gd name="connsiteY19" fmla="*/ 399173 h 917628"/>
              <a:gd name="connsiteX20" fmla="*/ 219779 w 523814"/>
              <a:gd name="connsiteY20" fmla="*/ 32843 h 917628"/>
              <a:gd name="connsiteX21" fmla="*/ 303996 w 523814"/>
              <a:gd name="connsiteY21" fmla="*/ 32843 h 917628"/>
              <a:gd name="connsiteX22" fmla="*/ 311061 w 523814"/>
              <a:gd name="connsiteY22" fmla="*/ 398608 h 917628"/>
              <a:gd name="connsiteX23" fmla="*/ 328018 w 523814"/>
              <a:gd name="connsiteY23" fmla="*/ 426869 h 917628"/>
              <a:gd name="connsiteX24" fmla="*/ 497583 w 523814"/>
              <a:gd name="connsiteY24" fmla="*/ 654792 h 917628"/>
              <a:gd name="connsiteX25" fmla="*/ 261887 w 523814"/>
              <a:gd name="connsiteY25" fmla="*/ 890770 h 91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3814" h="917628">
                <a:moveTo>
                  <a:pt x="337273" y="393945"/>
                </a:moveTo>
                <a:lnTo>
                  <a:pt x="337273" y="32843"/>
                </a:lnTo>
                <a:lnTo>
                  <a:pt x="394643" y="32843"/>
                </a:lnTo>
                <a:cubicBezTo>
                  <a:pt x="403796" y="32804"/>
                  <a:pt x="411207" y="25393"/>
                  <a:pt x="411246" y="16239"/>
                </a:cubicBezTo>
                <a:lnTo>
                  <a:pt x="411246" y="16239"/>
                </a:lnTo>
                <a:cubicBezTo>
                  <a:pt x="411207" y="7086"/>
                  <a:pt x="403796" y="-325"/>
                  <a:pt x="394643" y="-364"/>
                </a:cubicBezTo>
                <a:lnTo>
                  <a:pt x="129980" y="-364"/>
                </a:lnTo>
                <a:cubicBezTo>
                  <a:pt x="120827" y="-325"/>
                  <a:pt x="113416" y="7086"/>
                  <a:pt x="113377" y="16239"/>
                </a:cubicBezTo>
                <a:lnTo>
                  <a:pt x="113377" y="16239"/>
                </a:lnTo>
                <a:cubicBezTo>
                  <a:pt x="113416" y="25393"/>
                  <a:pt x="120827" y="32804"/>
                  <a:pt x="129980" y="32843"/>
                </a:cubicBezTo>
                <a:lnTo>
                  <a:pt x="186502" y="32843"/>
                </a:lnTo>
                <a:lnTo>
                  <a:pt x="186502" y="393874"/>
                </a:lnTo>
                <a:cubicBezTo>
                  <a:pt x="74780" y="432141"/>
                  <a:pt x="-261" y="537193"/>
                  <a:pt x="-231" y="655286"/>
                </a:cubicBezTo>
                <a:cubicBezTo>
                  <a:pt x="-231" y="807542"/>
                  <a:pt x="109491" y="917264"/>
                  <a:pt x="261676" y="917264"/>
                </a:cubicBezTo>
                <a:cubicBezTo>
                  <a:pt x="413860" y="917264"/>
                  <a:pt x="523583" y="807542"/>
                  <a:pt x="523583" y="655286"/>
                </a:cubicBezTo>
                <a:cubicBezTo>
                  <a:pt x="523644" y="537330"/>
                  <a:pt x="448803" y="432348"/>
                  <a:pt x="337273" y="393945"/>
                </a:cubicBezTo>
                <a:close/>
                <a:moveTo>
                  <a:pt x="261887" y="890770"/>
                </a:moveTo>
                <a:cubicBezTo>
                  <a:pt x="135774" y="890770"/>
                  <a:pt x="26192" y="781118"/>
                  <a:pt x="26192" y="655004"/>
                </a:cubicBezTo>
                <a:cubicBezTo>
                  <a:pt x="26192" y="551499"/>
                  <a:pt x="95926" y="453646"/>
                  <a:pt x="195757" y="427081"/>
                </a:cubicBezTo>
                <a:cubicBezTo>
                  <a:pt x="207926" y="423760"/>
                  <a:pt x="215374" y="411503"/>
                  <a:pt x="212714" y="399173"/>
                </a:cubicBezTo>
                <a:lnTo>
                  <a:pt x="219779" y="32843"/>
                </a:lnTo>
                <a:lnTo>
                  <a:pt x="303996" y="32843"/>
                </a:lnTo>
                <a:lnTo>
                  <a:pt x="311061" y="398608"/>
                </a:lnTo>
                <a:cubicBezTo>
                  <a:pt x="308227" y="411050"/>
                  <a:pt x="315706" y="423514"/>
                  <a:pt x="328018" y="426869"/>
                </a:cubicBezTo>
                <a:cubicBezTo>
                  <a:pt x="427849" y="453434"/>
                  <a:pt x="497583" y="551357"/>
                  <a:pt x="497583" y="654792"/>
                </a:cubicBezTo>
                <a:cubicBezTo>
                  <a:pt x="497583" y="781118"/>
                  <a:pt x="388001" y="890770"/>
                  <a:pt x="261887" y="890770"/>
                </a:cubicBezTo>
                <a:close/>
              </a:path>
            </a:pathLst>
          </a:custGeom>
          <a:solidFill>
            <a:schemeClr val="accent1"/>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4" name="日期占位符 3"/>
          <p:cNvSpPr>
            <a:spLocks noGrp="1"/>
          </p:cNvSpPr>
          <p:nvPr>
            <p:ph type="dt" sz="half" idx="10"/>
            <p:custDataLst>
              <p:tags r:id="rId17"/>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18"/>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19"/>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标题和两栏">
    <p:spTree>
      <p:nvGrpSpPr>
        <p:cNvPr id="1" name=""/>
        <p:cNvGrpSpPr/>
        <p:nvPr/>
      </p:nvGrpSpPr>
      <p:grpSpPr>
        <a:xfrm>
          <a:off x="0" y="0"/>
          <a:ext cx="0" cy="0"/>
          <a:chOff x="0" y="0"/>
          <a:chExt cx="0" cy="0"/>
        </a:xfrm>
      </p:grpSpPr>
      <p:sp>
        <p:nvSpPr>
          <p:cNvPr id="10" name="正文"/>
          <p:cNvSpPr txBox="1">
            <a:spLocks noGrp="1"/>
          </p:cNvSpPr>
          <p:nvPr>
            <p:ph idx="3"/>
            <p:custDataLst>
              <p:tags r:id="rId2"/>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9" name="正文"/>
          <p:cNvSpPr txBox="1">
            <a:spLocks noGrp="1"/>
          </p:cNvSpPr>
          <p:nvPr>
            <p:ph idx="2"/>
            <p:custDataLst>
              <p:tags r:id="rId3"/>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8" name="标题"/>
          <p:cNvSpPr txBox="1">
            <a:spLocks noGrp="1"/>
          </p:cNvSpPr>
          <p:nvPr>
            <p:ph type="title" idx="1"/>
            <p:custDataLst>
              <p:tags r:id="rId4"/>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a:sym typeface="+mn-ea"/>
              </a:rPr>
              <a:t>单击此处编辑母版标题样式</a:t>
            </a:r>
            <a:endParaRPr>
              <a:sym typeface="+mn-ea"/>
            </a:endParaRPr>
          </a:p>
        </p:txBody>
      </p:sp>
      <p:sp>
        <p:nvSpPr>
          <p:cNvPr id="5" name="日期占位符 4"/>
          <p:cNvSpPr>
            <a:spLocks noGrp="1"/>
          </p:cNvSpPr>
          <p:nvPr>
            <p:ph type="dt" sz="half" idx="10"/>
            <p:custDataLst>
              <p:tags r:id="rId5"/>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标题和比较">
    <p:spTree>
      <p:nvGrpSpPr>
        <p:cNvPr id="1" name=""/>
        <p:cNvGrpSpPr/>
        <p:nvPr/>
      </p:nvGrpSpPr>
      <p:grpSpPr>
        <a:xfrm>
          <a:off x="0" y="0"/>
          <a:ext cx="0" cy="0"/>
          <a:chOff x="0" y="0"/>
          <a:chExt cx="0" cy="0"/>
        </a:xfrm>
      </p:grpSpPr>
      <p:sp>
        <p:nvSpPr>
          <p:cNvPr id="14" name="标题"/>
          <p:cNvSpPr txBox="1">
            <a:spLocks noGrp="1"/>
          </p:cNvSpPr>
          <p:nvPr>
            <p:ph type="title" idx="5"/>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13" name="正文"/>
          <p:cNvSpPr txBox="1">
            <a:spLocks noGrp="1"/>
          </p:cNvSpPr>
          <p:nvPr>
            <p:ph idx="4"/>
            <p:custDataLst>
              <p:tags r:id="rId3"/>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2" name="标题"/>
          <p:cNvSpPr txBox="1">
            <a:spLocks noGrp="1"/>
          </p:cNvSpPr>
          <p:nvPr>
            <p:ph type="title" idx="3"/>
            <p:custDataLst>
              <p:tags r:id="rId4"/>
            </p:custDataLst>
          </p:nvPr>
        </p:nvSpPr>
        <p:spPr>
          <a:xfrm>
            <a:off x="62352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n-ea"/>
                <a:ea typeface="+mn-ea"/>
                <a:cs typeface="MiSans Normal" panose="00000500000000000000" charset="-122"/>
                <a:sym typeface="MiSans Normal" panose="00000500000000000000" charset="-122"/>
              </a:defRPr>
            </a:lvl1pPr>
          </a:lstStyle>
          <a:p>
            <a:pPr lvl="0"/>
            <a:r>
              <a:rPr dirty="0">
                <a:sym typeface="+mn-ea"/>
              </a:rPr>
              <a:t>单击此处编辑母版标题样式</a:t>
            </a:r>
            <a:endParaRPr dirty="0">
              <a:sym typeface="+mn-ea"/>
            </a:endParaRPr>
          </a:p>
        </p:txBody>
      </p:sp>
      <p:sp>
        <p:nvSpPr>
          <p:cNvPr id="11" name="正文"/>
          <p:cNvSpPr txBox="1">
            <a:spLocks noGrp="1"/>
          </p:cNvSpPr>
          <p:nvPr>
            <p:ph idx="2"/>
            <p:custDataLst>
              <p:tags r:id="rId5"/>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0" name="标题"/>
          <p:cNvSpPr txBox="1">
            <a:spLocks noGrp="1"/>
          </p:cNvSpPr>
          <p:nvPr>
            <p:ph type="title" idx="1"/>
            <p:custDataLst>
              <p:tags r:id="rId6"/>
            </p:custDataLst>
          </p:nvPr>
        </p:nvSpPr>
        <p:spPr>
          <a:xfrm>
            <a:off x="6084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n-ea"/>
                <a:ea typeface="+mn-ea"/>
                <a:cs typeface="MiSans Normal" panose="00000500000000000000" charset="-122"/>
                <a:sym typeface="MiSans Normal" panose="00000500000000000000" charset="-122"/>
              </a:defRPr>
            </a:lvl1pPr>
          </a:lstStyle>
          <a:p>
            <a:pPr lvl="0"/>
            <a:r>
              <a:rPr dirty="0">
                <a:sym typeface="+mn-ea"/>
              </a:rPr>
              <a:t>单击此处编辑母版标题样式</a:t>
            </a:r>
            <a:endParaRPr dirty="0">
              <a:sym typeface="+mn-ea"/>
            </a:endParaRPr>
          </a:p>
        </p:txBody>
      </p:sp>
      <p:sp>
        <p:nvSpPr>
          <p:cNvPr id="7" name="日期占位符 6"/>
          <p:cNvSpPr>
            <a:spLocks noGrp="1"/>
          </p:cNvSpPr>
          <p:nvPr>
            <p:ph type="dt" sz="half" idx="10"/>
            <p:custDataLst>
              <p:tags r:id="rId7"/>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4" name="灯片编号占位符 3"/>
          <p:cNvSpPr>
            <a:spLocks noGrp="1"/>
          </p:cNvSpPr>
          <p:nvPr>
            <p:ph type="sldNum" sz="quarter" idx="12"/>
            <p:custDataLst>
              <p:tags r:id="rId4"/>
            </p:custDataLst>
          </p:nvPr>
        </p:nvSpPr>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7" name="正文"/>
          <p:cNvSpPr txBox="1">
            <a:spLocks noGrp="1"/>
          </p:cNvSpPr>
          <p:nvPr>
            <p:ph idx="1"/>
            <p:custDataLst>
              <p:tags r:id="rId2"/>
            </p:custDataLst>
          </p:nvPr>
        </p:nvSpPr>
        <p:spPr>
          <a:xfrm>
            <a:off x="695960" y="360045"/>
            <a:ext cx="10801985" cy="581787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7" name="标题"/>
          <p:cNvSpPr txBox="1">
            <a:spLocks noGrp="1"/>
          </p:cNvSpPr>
          <p:nvPr>
            <p:ph type="title" idx="2"/>
            <p:custDataLst>
              <p:tags r:id="rId2"/>
            </p:custDataLst>
          </p:nvPr>
        </p:nvSpPr>
        <p:spPr>
          <a:xfrm>
            <a:off x="608400" y="608400"/>
            <a:ext cx="10969200" cy="68837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6" name="副标题"/>
          <p:cNvSpPr txBox="1">
            <a:spLocks noGrp="1"/>
          </p:cNvSpPr>
          <p:nvPr>
            <p:ph type="body" idx="1" hasCustomPrompt="1"/>
            <p:custDataLst>
              <p:tags r:id="rId3"/>
            </p:custDataLst>
          </p:nvPr>
        </p:nvSpPr>
        <p:spPr>
          <a:xfrm>
            <a:off x="695960" y="1301750"/>
            <a:ext cx="10799088" cy="405553"/>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tx1">
                    <a:lumMod val="75000"/>
                    <a:lumOff val="25000"/>
                  </a:schemeClr>
                </a:solidFill>
                <a:latin typeface="+mn-ea"/>
                <a:ea typeface="+mn-ea"/>
                <a:cs typeface="MiSans Normal" panose="00000500000000000000" charset="-122"/>
                <a:sym typeface="MiSans Normal" panose="00000500000000000000" charset="-122"/>
              </a:defRPr>
            </a:lvl1pPr>
          </a:lstStyle>
          <a:p>
            <a:pPr lvl="0" algn="l"/>
            <a:r>
              <a:rPr dirty="0">
                <a:sym typeface="+mn-ea"/>
              </a:rPr>
              <a:t>单击此处编辑母版副标题样式</a:t>
            </a:r>
            <a:endParaRPr dirty="0">
              <a:sym typeface="+mn-ea"/>
            </a:endParaRPr>
          </a:p>
        </p:txBody>
      </p:sp>
      <p:sp>
        <p:nvSpPr>
          <p:cNvPr id="3" name="日期占位符 2"/>
          <p:cNvSpPr>
            <a:spLocks noGrp="1"/>
          </p:cNvSpPr>
          <p:nvPr>
            <p:ph type="dt" sz="half" idx="10"/>
            <p:custDataLst>
              <p:tags r:id="rId4"/>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24" name="单圆角矩形 2"/>
          <p:cNvSpPr/>
          <p:nvPr>
            <p:custDataLst>
              <p:tags r:id="rId2"/>
            </p:custDataLst>
          </p:nvPr>
        </p:nvSpPr>
        <p:spPr>
          <a:xfrm>
            <a:off x="0" y="2958823"/>
            <a:ext cx="5585584" cy="2935322"/>
          </a:xfrm>
          <a:prstGeom prst="round1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75" name="矩形 174"/>
          <p:cNvSpPr/>
          <p:nvPr>
            <p:custDataLst>
              <p:tags r:id="rId3"/>
            </p:custDataLst>
          </p:nvPr>
        </p:nvSpPr>
        <p:spPr>
          <a:xfrm>
            <a:off x="-6779" y="5897328"/>
            <a:ext cx="12191999" cy="960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4" name="椭圆 13"/>
          <p:cNvSpPr>
            <a:spLocks noChangeAspect="1"/>
          </p:cNvSpPr>
          <p:nvPr>
            <p:custDataLst>
              <p:tags r:id="rId4"/>
            </p:custDataLst>
          </p:nvPr>
        </p:nvSpPr>
        <p:spPr>
          <a:xfrm>
            <a:off x="558165" y="423545"/>
            <a:ext cx="71755" cy="7175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3" name="椭圆 12"/>
          <p:cNvSpPr>
            <a:spLocks noChangeAspect="1"/>
          </p:cNvSpPr>
          <p:nvPr>
            <p:custDataLst>
              <p:tags r:id="rId5"/>
            </p:custDataLst>
          </p:nvPr>
        </p:nvSpPr>
        <p:spPr>
          <a:xfrm>
            <a:off x="737870" y="42354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1" name="椭圆 10"/>
          <p:cNvSpPr>
            <a:spLocks noChangeAspect="1"/>
          </p:cNvSpPr>
          <p:nvPr>
            <p:custDataLst>
              <p:tags r:id="rId6"/>
            </p:custDataLst>
          </p:nvPr>
        </p:nvSpPr>
        <p:spPr>
          <a:xfrm>
            <a:off x="916940" y="42354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2" name="椭圆 11"/>
          <p:cNvSpPr>
            <a:spLocks noChangeAspect="1"/>
          </p:cNvSpPr>
          <p:nvPr>
            <p:custDataLst>
              <p:tags r:id="rId7"/>
            </p:custDataLst>
          </p:nvPr>
        </p:nvSpPr>
        <p:spPr>
          <a:xfrm>
            <a:off x="1096010" y="424180"/>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9" name="标题"/>
          <p:cNvSpPr txBox="1">
            <a:spLocks noGrp="1"/>
          </p:cNvSpPr>
          <p:nvPr>
            <p:ph type="title" idx="3" hasCustomPrompt="1"/>
            <p:custDataLst>
              <p:tags r:id="rId8"/>
            </p:custDataLst>
          </p:nvPr>
        </p:nvSpPr>
        <p:spPr>
          <a:xfrm>
            <a:off x="5585460" y="1564005"/>
            <a:ext cx="6035675" cy="2345690"/>
          </a:xfrm>
          <a:prstGeom prst="rect">
            <a:avLst/>
          </a:prstGeom>
          <a:noFill/>
        </p:spPr>
        <p:txBody>
          <a:bodyPr wrap="square" lIns="0" tIns="0" rIns="0" bIns="0" rtlCol="0" anchor="b" anchorCtr="0">
            <a:normAutofit/>
          </a:bodyPr>
          <a:lstStyle>
            <a:lvl1pPr marL="0" marR="0" algn="r" defTabSz="914400" rtl="0" eaLnBrk="1" fontAlgn="auto" latinLnBrk="0" hangingPunct="1">
              <a:lnSpc>
                <a:spcPct val="100000"/>
              </a:lnSpc>
              <a:buClrTx/>
              <a:buSzTx/>
              <a:buFontTx/>
              <a:buNone/>
              <a:defRPr kumimoji="0" lang="zh-CN" altLang="en-US" sz="6400" b="0" i="0" u="none" strike="noStrike" kern="1200" cap="none" spc="30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lgn="r"/>
            <a:r>
              <a:rPr dirty="0">
                <a:sym typeface="+mn-ea"/>
              </a:rPr>
              <a:t>单击编辑标题</a:t>
            </a:r>
            <a:endParaRPr dirty="0">
              <a:sym typeface="+mn-ea"/>
            </a:endParaRPr>
          </a:p>
        </p:txBody>
      </p:sp>
      <p:pic>
        <p:nvPicPr>
          <p:cNvPr id="8" name="图片 7"/>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737870" y="594440"/>
            <a:ext cx="5366057" cy="6263560"/>
          </a:xfrm>
          <a:prstGeom prst="rect">
            <a:avLst/>
          </a:prstGeom>
        </p:spPr>
      </p:pic>
      <p:sp>
        <p:nvSpPr>
          <p:cNvPr id="7" name="图形 4"/>
          <p:cNvSpPr/>
          <p:nvPr>
            <p:custDataLst>
              <p:tags r:id="rId11"/>
            </p:custDataLst>
          </p:nvPr>
        </p:nvSpPr>
        <p:spPr>
          <a:xfrm>
            <a:off x="1294069" y="1997578"/>
            <a:ext cx="4455913" cy="4860421"/>
          </a:xfrm>
          <a:custGeom>
            <a:avLst/>
            <a:gdLst>
              <a:gd name="connsiteX0" fmla="*/ 1384177 w 4455913"/>
              <a:gd name="connsiteY0" fmla="*/ 0 h 4860421"/>
              <a:gd name="connsiteX1" fmla="*/ 1384177 w 4455913"/>
              <a:gd name="connsiteY1" fmla="*/ 50564 h 4860421"/>
              <a:gd name="connsiteX2" fmla="*/ 1845570 w 4455913"/>
              <a:gd name="connsiteY2" fmla="*/ 334984 h 4860421"/>
              <a:gd name="connsiteX3" fmla="*/ 1896133 w 4455913"/>
              <a:gd name="connsiteY3" fmla="*/ 113768 h 4860421"/>
              <a:gd name="connsiteX4" fmla="*/ 1927735 w 4455913"/>
              <a:gd name="connsiteY4" fmla="*/ 113768 h 4860421"/>
              <a:gd name="connsiteX5" fmla="*/ 2022542 w 4455913"/>
              <a:gd name="connsiteY5" fmla="*/ 372906 h 4860421"/>
              <a:gd name="connsiteX6" fmla="*/ 1997260 w 4455913"/>
              <a:gd name="connsiteY6" fmla="*/ 372906 h 4860421"/>
              <a:gd name="connsiteX7" fmla="*/ 1990940 w 4455913"/>
              <a:gd name="connsiteY7" fmla="*/ 556199 h 4860421"/>
              <a:gd name="connsiteX8" fmla="*/ 1978299 w 4455913"/>
              <a:gd name="connsiteY8" fmla="*/ 556199 h 4860421"/>
              <a:gd name="connsiteX9" fmla="*/ 1978299 w 4455913"/>
              <a:gd name="connsiteY9" fmla="*/ 543558 h 4860421"/>
              <a:gd name="connsiteX10" fmla="*/ 1845570 w 4455913"/>
              <a:gd name="connsiteY10" fmla="*/ 353945 h 4860421"/>
              <a:gd name="connsiteX11" fmla="*/ 1845570 w 4455913"/>
              <a:gd name="connsiteY11" fmla="*/ 360265 h 4860421"/>
              <a:gd name="connsiteX12" fmla="*/ 1776045 w 4455913"/>
              <a:gd name="connsiteY12" fmla="*/ 663647 h 4860421"/>
              <a:gd name="connsiteX13" fmla="*/ 1384177 w 4455913"/>
              <a:gd name="connsiteY13" fmla="*/ 360265 h 4860421"/>
              <a:gd name="connsiteX14" fmla="*/ 1396818 w 4455913"/>
              <a:gd name="connsiteY14" fmla="*/ 372906 h 4860421"/>
              <a:gd name="connsiteX15" fmla="*/ 1795006 w 4455913"/>
              <a:gd name="connsiteY15" fmla="*/ 695249 h 4860421"/>
              <a:gd name="connsiteX16" fmla="*/ 1795006 w 4455913"/>
              <a:gd name="connsiteY16" fmla="*/ 682608 h 4860421"/>
              <a:gd name="connsiteX17" fmla="*/ 1851890 w 4455913"/>
              <a:gd name="connsiteY17" fmla="*/ 404508 h 4860421"/>
              <a:gd name="connsiteX18" fmla="*/ 1864531 w 4455913"/>
              <a:gd name="connsiteY18" fmla="*/ 410829 h 4860421"/>
              <a:gd name="connsiteX19" fmla="*/ 2009901 w 4455913"/>
              <a:gd name="connsiteY19" fmla="*/ 613083 h 4860421"/>
              <a:gd name="connsiteX20" fmla="*/ 2009901 w 4455913"/>
              <a:gd name="connsiteY20" fmla="*/ 543558 h 4860421"/>
              <a:gd name="connsiteX21" fmla="*/ 2022542 w 4455913"/>
              <a:gd name="connsiteY21" fmla="*/ 391868 h 4860421"/>
              <a:gd name="connsiteX22" fmla="*/ 2035183 w 4455913"/>
              <a:gd name="connsiteY22" fmla="*/ 391868 h 4860421"/>
              <a:gd name="connsiteX23" fmla="*/ 2047824 w 4455913"/>
              <a:gd name="connsiteY23" fmla="*/ 644685 h 4860421"/>
              <a:gd name="connsiteX24" fmla="*/ 2085747 w 4455913"/>
              <a:gd name="connsiteY24" fmla="*/ 1365216 h 4860421"/>
              <a:gd name="connsiteX25" fmla="*/ 2098388 w 4455913"/>
              <a:gd name="connsiteY25" fmla="*/ 1365216 h 4860421"/>
              <a:gd name="connsiteX26" fmla="*/ 2300642 w 4455913"/>
              <a:gd name="connsiteY26" fmla="*/ 865901 h 4860421"/>
              <a:gd name="connsiteX27" fmla="*/ 2193194 w 4455913"/>
              <a:gd name="connsiteY27" fmla="*/ 752133 h 4860421"/>
              <a:gd name="connsiteX28" fmla="*/ 2193194 w 4455913"/>
              <a:gd name="connsiteY28" fmla="*/ 739492 h 4860421"/>
              <a:gd name="connsiteX29" fmla="*/ 2231117 w 4455913"/>
              <a:gd name="connsiteY29" fmla="*/ 726851 h 4860421"/>
              <a:gd name="connsiteX30" fmla="*/ 2294321 w 4455913"/>
              <a:gd name="connsiteY30" fmla="*/ 739492 h 4860421"/>
              <a:gd name="connsiteX31" fmla="*/ 2269040 w 4455913"/>
              <a:gd name="connsiteY31" fmla="*/ 353945 h 4860421"/>
              <a:gd name="connsiteX32" fmla="*/ 2288001 w 4455913"/>
              <a:gd name="connsiteY32" fmla="*/ 347624 h 4860421"/>
              <a:gd name="connsiteX33" fmla="*/ 2300642 w 4455913"/>
              <a:gd name="connsiteY33" fmla="*/ 391868 h 4860421"/>
              <a:gd name="connsiteX34" fmla="*/ 2325924 w 4455913"/>
              <a:gd name="connsiteY34" fmla="*/ 764774 h 4860421"/>
              <a:gd name="connsiteX35" fmla="*/ 2275360 w 4455913"/>
              <a:gd name="connsiteY35" fmla="*/ 777415 h 4860421"/>
              <a:gd name="connsiteX36" fmla="*/ 2250078 w 4455913"/>
              <a:gd name="connsiteY36" fmla="*/ 771094 h 4860421"/>
              <a:gd name="connsiteX37" fmla="*/ 2332244 w 4455913"/>
              <a:gd name="connsiteY37" fmla="*/ 891183 h 4860421"/>
              <a:gd name="connsiteX38" fmla="*/ 2111028 w 4455913"/>
              <a:gd name="connsiteY38" fmla="*/ 1403139 h 4860421"/>
              <a:gd name="connsiteX39" fmla="*/ 2148951 w 4455913"/>
              <a:gd name="connsiteY39" fmla="*/ 1542188 h 4860421"/>
              <a:gd name="connsiteX40" fmla="*/ 2174233 w 4455913"/>
              <a:gd name="connsiteY40" fmla="*/ 2142631 h 4860421"/>
              <a:gd name="connsiteX41" fmla="*/ 2231117 w 4455913"/>
              <a:gd name="connsiteY41" fmla="*/ 4860422 h 4860421"/>
              <a:gd name="connsiteX42" fmla="*/ 2205835 w 4455913"/>
              <a:gd name="connsiteY42" fmla="*/ 4860422 h 4860421"/>
              <a:gd name="connsiteX43" fmla="*/ 2148951 w 4455913"/>
              <a:gd name="connsiteY43" fmla="*/ 2648266 h 4860421"/>
              <a:gd name="connsiteX44" fmla="*/ 2129990 w 4455913"/>
              <a:gd name="connsiteY44" fmla="*/ 1927735 h 4860421"/>
              <a:gd name="connsiteX45" fmla="*/ 2123669 w 4455913"/>
              <a:gd name="connsiteY45" fmla="*/ 1813967 h 4860421"/>
              <a:gd name="connsiteX46" fmla="*/ 1820288 w 4455913"/>
              <a:gd name="connsiteY46" fmla="*/ 1441061 h 4860421"/>
              <a:gd name="connsiteX47" fmla="*/ 1662277 w 4455913"/>
              <a:gd name="connsiteY47" fmla="*/ 1283050 h 4860421"/>
              <a:gd name="connsiteX48" fmla="*/ 1434741 w 4455913"/>
              <a:gd name="connsiteY48" fmla="*/ 1023912 h 4860421"/>
              <a:gd name="connsiteX49" fmla="*/ 1491625 w 4455913"/>
              <a:gd name="connsiteY49" fmla="*/ 878542 h 4860421"/>
              <a:gd name="connsiteX50" fmla="*/ 1460023 w 4455913"/>
              <a:gd name="connsiteY50" fmla="*/ 878542 h 4860421"/>
              <a:gd name="connsiteX51" fmla="*/ 1327293 w 4455913"/>
              <a:gd name="connsiteY51" fmla="*/ 916464 h 4860421"/>
              <a:gd name="connsiteX52" fmla="*/ 1011271 w 4455913"/>
              <a:gd name="connsiteY52" fmla="*/ 492995 h 4860421"/>
              <a:gd name="connsiteX53" fmla="*/ 884862 w 4455913"/>
              <a:gd name="connsiteY53" fmla="*/ 328663 h 4860421"/>
              <a:gd name="connsiteX54" fmla="*/ 910144 w 4455913"/>
              <a:gd name="connsiteY54" fmla="*/ 328663 h 4860421"/>
              <a:gd name="connsiteX55" fmla="*/ 1339934 w 4455913"/>
              <a:gd name="connsiteY55" fmla="*/ 884862 h 4860421"/>
              <a:gd name="connsiteX56" fmla="*/ 1516907 w 4455913"/>
              <a:gd name="connsiteY56" fmla="*/ 846940 h 4860421"/>
              <a:gd name="connsiteX57" fmla="*/ 1466343 w 4455913"/>
              <a:gd name="connsiteY57" fmla="*/ 1042873 h 4860421"/>
              <a:gd name="connsiteX58" fmla="*/ 1782365 w 4455913"/>
              <a:gd name="connsiteY58" fmla="*/ 1365216 h 4860421"/>
              <a:gd name="connsiteX59" fmla="*/ 2060465 w 4455913"/>
              <a:gd name="connsiteY59" fmla="*/ 1605393 h 4860421"/>
              <a:gd name="connsiteX60" fmla="*/ 2123669 w 4455913"/>
              <a:gd name="connsiteY60" fmla="*/ 1738122 h 4860421"/>
              <a:gd name="connsiteX61" fmla="*/ 1706520 w 4455913"/>
              <a:gd name="connsiteY61" fmla="*/ 865901 h 4860421"/>
              <a:gd name="connsiteX62" fmla="*/ 1238807 w 4455913"/>
              <a:gd name="connsiteY62" fmla="*/ 183293 h 4860421"/>
              <a:gd name="connsiteX63" fmla="*/ 1346255 w 4455913"/>
              <a:gd name="connsiteY63" fmla="*/ 6320 h 4860421"/>
              <a:gd name="connsiteX64" fmla="*/ 4234698 w 4455913"/>
              <a:gd name="connsiteY64" fmla="*/ 587801 h 4860421"/>
              <a:gd name="connsiteX65" fmla="*/ 4253659 w 4455913"/>
              <a:gd name="connsiteY65" fmla="*/ 587801 h 4860421"/>
              <a:gd name="connsiteX66" fmla="*/ 4253659 w 4455913"/>
              <a:gd name="connsiteY66" fmla="*/ 600442 h 4860421"/>
              <a:gd name="connsiteX67" fmla="*/ 4266300 w 4455913"/>
              <a:gd name="connsiteY67" fmla="*/ 663647 h 4860421"/>
              <a:gd name="connsiteX68" fmla="*/ 4455913 w 4455913"/>
              <a:gd name="connsiteY68" fmla="*/ 897503 h 4860421"/>
              <a:gd name="connsiteX69" fmla="*/ 4449593 w 4455913"/>
              <a:gd name="connsiteY69" fmla="*/ 910144 h 4860421"/>
              <a:gd name="connsiteX70" fmla="*/ 4430632 w 4455913"/>
              <a:gd name="connsiteY70" fmla="*/ 916464 h 4860421"/>
              <a:gd name="connsiteX71" fmla="*/ 4234698 w 4455913"/>
              <a:gd name="connsiteY71" fmla="*/ 587801 h 4860421"/>
              <a:gd name="connsiteX72" fmla="*/ 2534498 w 4455913"/>
              <a:gd name="connsiteY72" fmla="*/ 809017 h 4860421"/>
              <a:gd name="connsiteX73" fmla="*/ 2559780 w 4455913"/>
              <a:gd name="connsiteY73" fmla="*/ 809017 h 4860421"/>
              <a:gd name="connsiteX74" fmla="*/ 2629305 w 4455913"/>
              <a:gd name="connsiteY74" fmla="*/ 1030232 h 4860421"/>
              <a:gd name="connsiteX75" fmla="*/ 2717791 w 4455913"/>
              <a:gd name="connsiteY75" fmla="*/ 1934056 h 4860421"/>
              <a:gd name="connsiteX76" fmla="*/ 2711471 w 4455913"/>
              <a:gd name="connsiteY76" fmla="*/ 1934056 h 4860421"/>
              <a:gd name="connsiteX77" fmla="*/ 2616664 w 4455913"/>
              <a:gd name="connsiteY77" fmla="*/ 1750763 h 4860421"/>
              <a:gd name="connsiteX78" fmla="*/ 2622984 w 4455913"/>
              <a:gd name="connsiteY78" fmla="*/ 1516907 h 4860421"/>
              <a:gd name="connsiteX79" fmla="*/ 2591382 w 4455913"/>
              <a:gd name="connsiteY79" fmla="*/ 1004951 h 4860421"/>
              <a:gd name="connsiteX80" fmla="*/ 2534498 w 4455913"/>
              <a:gd name="connsiteY80" fmla="*/ 809017 h 4860421"/>
              <a:gd name="connsiteX81" fmla="*/ 3318233 w 4455913"/>
              <a:gd name="connsiteY81" fmla="*/ 1264089 h 4860421"/>
              <a:gd name="connsiteX82" fmla="*/ 3337195 w 4455913"/>
              <a:gd name="connsiteY82" fmla="*/ 1270409 h 4860421"/>
              <a:gd name="connsiteX83" fmla="*/ 3330874 w 4455913"/>
              <a:gd name="connsiteY83" fmla="*/ 1478984 h 4860421"/>
              <a:gd name="connsiteX84" fmla="*/ 3292951 w 4455913"/>
              <a:gd name="connsiteY84" fmla="*/ 1466343 h 4860421"/>
              <a:gd name="connsiteX85" fmla="*/ 3236067 w 4455913"/>
              <a:gd name="connsiteY85" fmla="*/ 1453702 h 4860421"/>
              <a:gd name="connsiteX86" fmla="*/ 3236067 w 4455913"/>
              <a:gd name="connsiteY86" fmla="*/ 1447382 h 4860421"/>
              <a:gd name="connsiteX87" fmla="*/ 3229747 w 4455913"/>
              <a:gd name="connsiteY87" fmla="*/ 1434741 h 4860421"/>
              <a:gd name="connsiteX88" fmla="*/ 3273990 w 4455913"/>
              <a:gd name="connsiteY88" fmla="*/ 1270409 h 4860421"/>
              <a:gd name="connsiteX89" fmla="*/ 3292951 w 4455913"/>
              <a:gd name="connsiteY89" fmla="*/ 1283050 h 4860421"/>
              <a:gd name="connsiteX90" fmla="*/ 3318233 w 4455913"/>
              <a:gd name="connsiteY90" fmla="*/ 1453702 h 4860421"/>
              <a:gd name="connsiteX91" fmla="*/ 3324554 w 4455913"/>
              <a:gd name="connsiteY91" fmla="*/ 1447382 h 4860421"/>
              <a:gd name="connsiteX92" fmla="*/ 3318233 w 4455913"/>
              <a:gd name="connsiteY92" fmla="*/ 1264089 h 4860421"/>
              <a:gd name="connsiteX93" fmla="*/ 897503 w 4455913"/>
              <a:gd name="connsiteY93" fmla="*/ 1396818 h 4860421"/>
              <a:gd name="connsiteX94" fmla="*/ 922785 w 4455913"/>
              <a:gd name="connsiteY94" fmla="*/ 1409459 h 4860421"/>
              <a:gd name="connsiteX95" fmla="*/ 777415 w 4455913"/>
              <a:gd name="connsiteY95" fmla="*/ 1674918 h 4860421"/>
              <a:gd name="connsiteX96" fmla="*/ 733172 w 4455913"/>
              <a:gd name="connsiteY96" fmla="*/ 1832929 h 4860421"/>
              <a:gd name="connsiteX97" fmla="*/ 707890 w 4455913"/>
              <a:gd name="connsiteY97" fmla="*/ 1681238 h 4860421"/>
              <a:gd name="connsiteX98" fmla="*/ 897503 w 4455913"/>
              <a:gd name="connsiteY98" fmla="*/ 1396818 h 4860421"/>
              <a:gd name="connsiteX99" fmla="*/ 189613 w 4455913"/>
              <a:gd name="connsiteY99" fmla="*/ 2174233 h 4860421"/>
              <a:gd name="connsiteX100" fmla="*/ 284420 w 4455913"/>
              <a:gd name="connsiteY100" fmla="*/ 2186874 h 4860421"/>
              <a:gd name="connsiteX101" fmla="*/ 290740 w 4455913"/>
              <a:gd name="connsiteY101" fmla="*/ 2212156 h 4860421"/>
              <a:gd name="connsiteX102" fmla="*/ 208575 w 4455913"/>
              <a:gd name="connsiteY102" fmla="*/ 2250078 h 4860421"/>
              <a:gd name="connsiteX103" fmla="*/ 297061 w 4455913"/>
              <a:gd name="connsiteY103" fmla="*/ 2275360 h 4860421"/>
              <a:gd name="connsiteX104" fmla="*/ 290740 w 4455913"/>
              <a:gd name="connsiteY104" fmla="*/ 2275360 h 4860421"/>
              <a:gd name="connsiteX105" fmla="*/ 107448 w 4455913"/>
              <a:gd name="connsiteY105" fmla="*/ 2288001 h 4860421"/>
              <a:gd name="connsiteX106" fmla="*/ 94807 w 4455913"/>
              <a:gd name="connsiteY106" fmla="*/ 2262719 h 4860421"/>
              <a:gd name="connsiteX107" fmla="*/ 101127 w 4455913"/>
              <a:gd name="connsiteY107" fmla="*/ 2262719 h 4860421"/>
              <a:gd name="connsiteX108" fmla="*/ 227536 w 4455913"/>
              <a:gd name="connsiteY108" fmla="*/ 2205835 h 4860421"/>
              <a:gd name="connsiteX109" fmla="*/ 6320 w 4455913"/>
              <a:gd name="connsiteY109" fmla="*/ 2243758 h 4860421"/>
              <a:gd name="connsiteX110" fmla="*/ 0 w 4455913"/>
              <a:gd name="connsiteY110" fmla="*/ 2218476 h 4860421"/>
              <a:gd name="connsiteX111" fmla="*/ 12641 w 4455913"/>
              <a:gd name="connsiteY111" fmla="*/ 2218476 h 4860421"/>
              <a:gd name="connsiteX112" fmla="*/ 189613 w 4455913"/>
              <a:gd name="connsiteY112" fmla="*/ 2174233 h 4860421"/>
              <a:gd name="connsiteX113" fmla="*/ 720531 w 4455913"/>
              <a:gd name="connsiteY113" fmla="*/ 2673548 h 4860421"/>
              <a:gd name="connsiteX114" fmla="*/ 739492 w 4455913"/>
              <a:gd name="connsiteY114" fmla="*/ 2673548 h 4860421"/>
              <a:gd name="connsiteX115" fmla="*/ 834299 w 4455913"/>
              <a:gd name="connsiteY115" fmla="*/ 2780995 h 4860421"/>
              <a:gd name="connsiteX116" fmla="*/ 809017 w 4455913"/>
              <a:gd name="connsiteY116" fmla="*/ 2787316 h 4860421"/>
              <a:gd name="connsiteX117" fmla="*/ 714210 w 4455913"/>
              <a:gd name="connsiteY117" fmla="*/ 2692509 h 4860421"/>
              <a:gd name="connsiteX118" fmla="*/ 764774 w 4455913"/>
              <a:gd name="connsiteY118" fmla="*/ 2793636 h 4860421"/>
              <a:gd name="connsiteX119" fmla="*/ 783735 w 4455913"/>
              <a:gd name="connsiteY119" fmla="*/ 2799957 h 4860421"/>
              <a:gd name="connsiteX120" fmla="*/ 790056 w 4455913"/>
              <a:gd name="connsiteY120" fmla="*/ 2818918 h 4860421"/>
              <a:gd name="connsiteX121" fmla="*/ 758453 w 4455913"/>
              <a:gd name="connsiteY121" fmla="*/ 3153902 h 4860421"/>
              <a:gd name="connsiteX122" fmla="*/ 790056 w 4455913"/>
              <a:gd name="connsiteY122" fmla="*/ 3185504 h 4860421"/>
              <a:gd name="connsiteX123" fmla="*/ 758453 w 4455913"/>
              <a:gd name="connsiteY123" fmla="*/ 3191824 h 4860421"/>
              <a:gd name="connsiteX124" fmla="*/ 745812 w 4455913"/>
              <a:gd name="connsiteY124" fmla="*/ 3185504 h 4860421"/>
              <a:gd name="connsiteX125" fmla="*/ 764774 w 4455913"/>
              <a:gd name="connsiteY125" fmla="*/ 2793636 h 4860421"/>
              <a:gd name="connsiteX126" fmla="*/ 872221 w 4455913"/>
              <a:gd name="connsiteY126" fmla="*/ 3097018 h 4860421"/>
              <a:gd name="connsiteX127" fmla="*/ 651006 w 4455913"/>
              <a:gd name="connsiteY127" fmla="*/ 3248708 h 4860421"/>
              <a:gd name="connsiteX128" fmla="*/ 651006 w 4455913"/>
              <a:gd name="connsiteY128" fmla="*/ 3223427 h 4860421"/>
              <a:gd name="connsiteX129" fmla="*/ 872221 w 4455913"/>
              <a:gd name="connsiteY129" fmla="*/ 3097018 h 4860421"/>
              <a:gd name="connsiteX130" fmla="*/ 840619 w 4455913"/>
              <a:gd name="connsiteY130" fmla="*/ 3558410 h 4860421"/>
              <a:gd name="connsiteX131" fmla="*/ 1150321 w 4455913"/>
              <a:gd name="connsiteY131" fmla="*/ 3590012 h 4860421"/>
              <a:gd name="connsiteX132" fmla="*/ 1497945 w 4455913"/>
              <a:gd name="connsiteY132" fmla="*/ 3577371 h 4860421"/>
              <a:gd name="connsiteX133" fmla="*/ 1504266 w 4455913"/>
              <a:gd name="connsiteY133" fmla="*/ 3583692 h 4860421"/>
              <a:gd name="connsiteX134" fmla="*/ 1504266 w 4455913"/>
              <a:gd name="connsiteY134" fmla="*/ 3596333 h 4860421"/>
              <a:gd name="connsiteX135" fmla="*/ 1403139 w 4455913"/>
              <a:gd name="connsiteY135" fmla="*/ 3608974 h 4860421"/>
              <a:gd name="connsiteX136" fmla="*/ 853260 w 4455913"/>
              <a:gd name="connsiteY136" fmla="*/ 3590012 h 4860421"/>
              <a:gd name="connsiteX137" fmla="*/ 840619 w 4455913"/>
              <a:gd name="connsiteY137" fmla="*/ 3558410 h 4860421"/>
              <a:gd name="connsiteX138" fmla="*/ 1491625 w 4455913"/>
              <a:gd name="connsiteY138" fmla="*/ 3697460 h 4860421"/>
              <a:gd name="connsiteX139" fmla="*/ 1510586 w 4455913"/>
              <a:gd name="connsiteY139" fmla="*/ 3703780 h 4860421"/>
              <a:gd name="connsiteX140" fmla="*/ 1516907 w 4455913"/>
              <a:gd name="connsiteY140" fmla="*/ 4026123 h 4860421"/>
              <a:gd name="connsiteX141" fmla="*/ 1472664 w 4455913"/>
              <a:gd name="connsiteY141" fmla="*/ 4342145 h 4860421"/>
              <a:gd name="connsiteX142" fmla="*/ 910144 w 4455913"/>
              <a:gd name="connsiteY142" fmla="*/ 4329504 h 4860421"/>
              <a:gd name="connsiteX143" fmla="*/ 903824 w 4455913"/>
              <a:gd name="connsiteY143" fmla="*/ 4304223 h 4860421"/>
              <a:gd name="connsiteX144" fmla="*/ 948067 w 4455913"/>
              <a:gd name="connsiteY144" fmla="*/ 4304223 h 4860421"/>
              <a:gd name="connsiteX145" fmla="*/ 1460023 w 4455913"/>
              <a:gd name="connsiteY145" fmla="*/ 4310543 h 4860421"/>
              <a:gd name="connsiteX146" fmla="*/ 1485304 w 4455913"/>
              <a:gd name="connsiteY146" fmla="*/ 3994521 h 4860421"/>
              <a:gd name="connsiteX147" fmla="*/ 1491625 w 4455913"/>
              <a:gd name="connsiteY147" fmla="*/ 3697460 h 486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4455913" h="4860421">
                <a:moveTo>
                  <a:pt x="1384177" y="0"/>
                </a:moveTo>
                <a:lnTo>
                  <a:pt x="1384177" y="50564"/>
                </a:lnTo>
                <a:cubicBezTo>
                  <a:pt x="1412341" y="121106"/>
                  <a:pt x="1752343" y="321331"/>
                  <a:pt x="1845570" y="334984"/>
                </a:cubicBezTo>
                <a:cubicBezTo>
                  <a:pt x="1885262" y="270035"/>
                  <a:pt x="1915815" y="206451"/>
                  <a:pt x="1896133" y="113768"/>
                </a:cubicBezTo>
                <a:lnTo>
                  <a:pt x="1927735" y="113768"/>
                </a:lnTo>
                <a:cubicBezTo>
                  <a:pt x="1964129" y="193462"/>
                  <a:pt x="2018345" y="265092"/>
                  <a:pt x="2022542" y="372906"/>
                </a:cubicBezTo>
                <a:lnTo>
                  <a:pt x="1997260" y="372906"/>
                </a:lnTo>
                <a:cubicBezTo>
                  <a:pt x="1995154" y="434004"/>
                  <a:pt x="1993047" y="495102"/>
                  <a:pt x="1990940" y="556199"/>
                </a:cubicBezTo>
                <a:lnTo>
                  <a:pt x="1978299" y="556199"/>
                </a:lnTo>
                <a:lnTo>
                  <a:pt x="1978299" y="543558"/>
                </a:lnTo>
                <a:cubicBezTo>
                  <a:pt x="1935282" y="494613"/>
                  <a:pt x="1905778" y="381831"/>
                  <a:pt x="1845570" y="353945"/>
                </a:cubicBezTo>
                <a:lnTo>
                  <a:pt x="1845570" y="360265"/>
                </a:lnTo>
                <a:lnTo>
                  <a:pt x="1776045" y="663647"/>
                </a:lnTo>
                <a:cubicBezTo>
                  <a:pt x="1664950" y="602420"/>
                  <a:pt x="1495228" y="385256"/>
                  <a:pt x="1384177" y="360265"/>
                </a:cubicBezTo>
                <a:cubicBezTo>
                  <a:pt x="1384177" y="366586"/>
                  <a:pt x="1396818" y="366586"/>
                  <a:pt x="1396818" y="372906"/>
                </a:cubicBezTo>
                <a:cubicBezTo>
                  <a:pt x="1529048" y="465185"/>
                  <a:pt x="1663813" y="662079"/>
                  <a:pt x="1795006" y="695249"/>
                </a:cubicBezTo>
                <a:lnTo>
                  <a:pt x="1795006" y="682608"/>
                </a:lnTo>
                <a:cubicBezTo>
                  <a:pt x="1813968" y="589908"/>
                  <a:pt x="1832929" y="497208"/>
                  <a:pt x="1851890" y="404508"/>
                </a:cubicBezTo>
                <a:cubicBezTo>
                  <a:pt x="1868747" y="404508"/>
                  <a:pt x="1864531" y="402404"/>
                  <a:pt x="1864531" y="410829"/>
                </a:cubicBezTo>
                <a:cubicBezTo>
                  <a:pt x="1909021" y="461020"/>
                  <a:pt x="1943998" y="589874"/>
                  <a:pt x="2009901" y="613083"/>
                </a:cubicBezTo>
                <a:lnTo>
                  <a:pt x="2009901" y="543558"/>
                </a:lnTo>
                <a:cubicBezTo>
                  <a:pt x="2014115" y="492995"/>
                  <a:pt x="2018329" y="442431"/>
                  <a:pt x="2022542" y="391868"/>
                </a:cubicBezTo>
                <a:lnTo>
                  <a:pt x="2035183" y="391868"/>
                </a:lnTo>
                <a:cubicBezTo>
                  <a:pt x="2035183" y="386647"/>
                  <a:pt x="2031587" y="553266"/>
                  <a:pt x="2047824" y="644685"/>
                </a:cubicBezTo>
                <a:cubicBezTo>
                  <a:pt x="2081322" y="833142"/>
                  <a:pt x="2023465" y="1228530"/>
                  <a:pt x="2085747" y="1365216"/>
                </a:cubicBezTo>
                <a:lnTo>
                  <a:pt x="2098388" y="1365216"/>
                </a:lnTo>
                <a:cubicBezTo>
                  <a:pt x="2144299" y="1194564"/>
                  <a:pt x="2282395" y="1050610"/>
                  <a:pt x="2300642" y="865901"/>
                </a:cubicBezTo>
                <a:lnTo>
                  <a:pt x="2193194" y="752133"/>
                </a:lnTo>
                <a:lnTo>
                  <a:pt x="2193194" y="739492"/>
                </a:lnTo>
                <a:cubicBezTo>
                  <a:pt x="2210702" y="732729"/>
                  <a:pt x="2206966" y="730814"/>
                  <a:pt x="2231117" y="726851"/>
                </a:cubicBezTo>
                <a:cubicBezTo>
                  <a:pt x="2245951" y="738999"/>
                  <a:pt x="2280195" y="745029"/>
                  <a:pt x="2294321" y="739492"/>
                </a:cubicBezTo>
                <a:cubicBezTo>
                  <a:pt x="2334361" y="659854"/>
                  <a:pt x="2277307" y="432318"/>
                  <a:pt x="2269040" y="353945"/>
                </a:cubicBezTo>
                <a:cubicBezTo>
                  <a:pt x="2277465" y="345520"/>
                  <a:pt x="2271144" y="347624"/>
                  <a:pt x="2288001" y="347624"/>
                </a:cubicBezTo>
                <a:cubicBezTo>
                  <a:pt x="2296066" y="363204"/>
                  <a:pt x="2298569" y="365549"/>
                  <a:pt x="2300642" y="391868"/>
                </a:cubicBezTo>
                <a:cubicBezTo>
                  <a:pt x="2349233" y="468863"/>
                  <a:pt x="2332396" y="663242"/>
                  <a:pt x="2325924" y="764774"/>
                </a:cubicBezTo>
                <a:cubicBezTo>
                  <a:pt x="2309560" y="773262"/>
                  <a:pt x="2303853" y="776252"/>
                  <a:pt x="2275360" y="777415"/>
                </a:cubicBezTo>
                <a:cubicBezTo>
                  <a:pt x="2241653" y="760558"/>
                  <a:pt x="2250078" y="762669"/>
                  <a:pt x="2250078" y="771094"/>
                </a:cubicBezTo>
                <a:cubicBezTo>
                  <a:pt x="2284322" y="800630"/>
                  <a:pt x="2326214" y="833806"/>
                  <a:pt x="2332244" y="891183"/>
                </a:cubicBezTo>
                <a:cubicBezTo>
                  <a:pt x="2258506" y="1061835"/>
                  <a:pt x="2184767" y="1232487"/>
                  <a:pt x="2111028" y="1403139"/>
                </a:cubicBezTo>
                <a:cubicBezTo>
                  <a:pt x="2111028" y="1403139"/>
                  <a:pt x="2145715" y="1519485"/>
                  <a:pt x="2148951" y="1542188"/>
                </a:cubicBezTo>
                <a:cubicBezTo>
                  <a:pt x="2157378" y="1742315"/>
                  <a:pt x="2165806" y="1942462"/>
                  <a:pt x="2174233" y="2142631"/>
                </a:cubicBezTo>
                <a:cubicBezTo>
                  <a:pt x="2193194" y="3048468"/>
                  <a:pt x="2212156" y="3954398"/>
                  <a:pt x="2231117" y="4860422"/>
                </a:cubicBezTo>
                <a:lnTo>
                  <a:pt x="2205835" y="4860422"/>
                </a:lnTo>
                <a:cubicBezTo>
                  <a:pt x="2186874" y="4123112"/>
                  <a:pt x="2167912" y="3385727"/>
                  <a:pt x="2148951" y="2648266"/>
                </a:cubicBezTo>
                <a:cubicBezTo>
                  <a:pt x="2142631" y="2408115"/>
                  <a:pt x="2136310" y="2167938"/>
                  <a:pt x="2129990" y="1927735"/>
                </a:cubicBezTo>
                <a:cubicBezTo>
                  <a:pt x="2127883" y="1889813"/>
                  <a:pt x="2125776" y="1851890"/>
                  <a:pt x="2123669" y="1813967"/>
                </a:cubicBezTo>
                <a:cubicBezTo>
                  <a:pt x="2056951" y="1638259"/>
                  <a:pt x="1954724" y="1546290"/>
                  <a:pt x="1820288" y="1441061"/>
                </a:cubicBezTo>
                <a:lnTo>
                  <a:pt x="1662277" y="1283050"/>
                </a:lnTo>
                <a:cubicBezTo>
                  <a:pt x="1588795" y="1225477"/>
                  <a:pt x="1454480" y="1128048"/>
                  <a:pt x="1434741" y="1023912"/>
                </a:cubicBezTo>
                <a:lnTo>
                  <a:pt x="1491625" y="878542"/>
                </a:lnTo>
                <a:lnTo>
                  <a:pt x="1460023" y="878542"/>
                </a:lnTo>
                <a:cubicBezTo>
                  <a:pt x="1428307" y="899545"/>
                  <a:pt x="1372801" y="913304"/>
                  <a:pt x="1327293" y="916464"/>
                </a:cubicBezTo>
                <a:cubicBezTo>
                  <a:pt x="1227013" y="774381"/>
                  <a:pt x="1116614" y="634415"/>
                  <a:pt x="1011271" y="492995"/>
                </a:cubicBezTo>
                <a:cubicBezTo>
                  <a:pt x="974499" y="443626"/>
                  <a:pt x="897434" y="397069"/>
                  <a:pt x="884862" y="328663"/>
                </a:cubicBezTo>
                <a:lnTo>
                  <a:pt x="910144" y="328663"/>
                </a:lnTo>
                <a:cubicBezTo>
                  <a:pt x="1040516" y="519541"/>
                  <a:pt x="1203944" y="696298"/>
                  <a:pt x="1339934" y="884862"/>
                </a:cubicBezTo>
                <a:cubicBezTo>
                  <a:pt x="1396281" y="865812"/>
                  <a:pt x="1444854" y="848381"/>
                  <a:pt x="1516907" y="846940"/>
                </a:cubicBezTo>
                <a:cubicBezTo>
                  <a:pt x="1539079" y="909752"/>
                  <a:pt x="1475369" y="969392"/>
                  <a:pt x="1466343" y="1042873"/>
                </a:cubicBezTo>
                <a:cubicBezTo>
                  <a:pt x="1579232" y="1139342"/>
                  <a:pt x="1664805" y="1273077"/>
                  <a:pt x="1782365" y="1365216"/>
                </a:cubicBezTo>
                <a:lnTo>
                  <a:pt x="2060465" y="1605393"/>
                </a:lnTo>
                <a:lnTo>
                  <a:pt x="2123669" y="1738122"/>
                </a:lnTo>
                <a:cubicBezTo>
                  <a:pt x="2133782" y="1326567"/>
                  <a:pt x="1884314" y="1114256"/>
                  <a:pt x="1706520" y="865901"/>
                </a:cubicBezTo>
                <a:cubicBezTo>
                  <a:pt x="1554147" y="653060"/>
                  <a:pt x="1412234" y="370536"/>
                  <a:pt x="1238807" y="183293"/>
                </a:cubicBezTo>
                <a:cubicBezTo>
                  <a:pt x="1251511" y="134272"/>
                  <a:pt x="1300311" y="22558"/>
                  <a:pt x="1346255" y="6320"/>
                </a:cubicBezTo>
                <a:close/>
                <a:moveTo>
                  <a:pt x="4234698" y="587801"/>
                </a:moveTo>
                <a:lnTo>
                  <a:pt x="4253659" y="587801"/>
                </a:lnTo>
                <a:lnTo>
                  <a:pt x="4253659" y="600442"/>
                </a:lnTo>
                <a:cubicBezTo>
                  <a:pt x="4257873" y="621510"/>
                  <a:pt x="4262086" y="642578"/>
                  <a:pt x="4266300" y="663647"/>
                </a:cubicBezTo>
                <a:cubicBezTo>
                  <a:pt x="4298427" y="750641"/>
                  <a:pt x="4388569" y="841485"/>
                  <a:pt x="4455913" y="897503"/>
                </a:cubicBezTo>
                <a:cubicBezTo>
                  <a:pt x="4453807" y="901717"/>
                  <a:pt x="4451700" y="905930"/>
                  <a:pt x="4449593" y="910144"/>
                </a:cubicBezTo>
                <a:lnTo>
                  <a:pt x="4430632" y="916464"/>
                </a:lnTo>
                <a:cubicBezTo>
                  <a:pt x="4370941" y="844772"/>
                  <a:pt x="4196560" y="721871"/>
                  <a:pt x="4234698" y="587801"/>
                </a:cubicBezTo>
                <a:close/>
                <a:moveTo>
                  <a:pt x="2534498" y="809017"/>
                </a:moveTo>
                <a:lnTo>
                  <a:pt x="2559780" y="809017"/>
                </a:lnTo>
                <a:cubicBezTo>
                  <a:pt x="2582955" y="882755"/>
                  <a:pt x="2606130" y="956494"/>
                  <a:pt x="2629305" y="1030232"/>
                </a:cubicBezTo>
                <a:cubicBezTo>
                  <a:pt x="2704518" y="1301379"/>
                  <a:pt x="2715927" y="1602865"/>
                  <a:pt x="2717791" y="1934056"/>
                </a:cubicBezTo>
                <a:lnTo>
                  <a:pt x="2711471" y="1934056"/>
                </a:lnTo>
                <a:cubicBezTo>
                  <a:pt x="2637174" y="1883436"/>
                  <a:pt x="2611905" y="1885806"/>
                  <a:pt x="2616664" y="1750763"/>
                </a:cubicBezTo>
                <a:cubicBezTo>
                  <a:pt x="2618771" y="1672811"/>
                  <a:pt x="2620878" y="1594859"/>
                  <a:pt x="2622984" y="1516907"/>
                </a:cubicBezTo>
                <a:cubicBezTo>
                  <a:pt x="2622984" y="1335952"/>
                  <a:pt x="2634178" y="1151585"/>
                  <a:pt x="2591382" y="1004951"/>
                </a:cubicBezTo>
                <a:cubicBezTo>
                  <a:pt x="2574715" y="947839"/>
                  <a:pt x="2528538" y="858689"/>
                  <a:pt x="2534498" y="809017"/>
                </a:cubicBezTo>
                <a:close/>
                <a:moveTo>
                  <a:pt x="3318233" y="1264089"/>
                </a:moveTo>
                <a:lnTo>
                  <a:pt x="3337195" y="1270409"/>
                </a:lnTo>
                <a:cubicBezTo>
                  <a:pt x="3370693" y="1309748"/>
                  <a:pt x="3379390" y="1449910"/>
                  <a:pt x="3330874" y="1478984"/>
                </a:cubicBezTo>
                <a:cubicBezTo>
                  <a:pt x="3288736" y="1487409"/>
                  <a:pt x="3301377" y="1491625"/>
                  <a:pt x="3292951" y="1466343"/>
                </a:cubicBezTo>
                <a:cubicBezTo>
                  <a:pt x="3278004" y="1137528"/>
                  <a:pt x="3293147" y="1428572"/>
                  <a:pt x="3236067" y="1453702"/>
                </a:cubicBezTo>
                <a:lnTo>
                  <a:pt x="3236067" y="1447382"/>
                </a:lnTo>
                <a:cubicBezTo>
                  <a:pt x="3233961" y="1443168"/>
                  <a:pt x="3231854" y="1438954"/>
                  <a:pt x="3229747" y="1434741"/>
                </a:cubicBezTo>
                <a:cubicBezTo>
                  <a:pt x="3258328" y="1398601"/>
                  <a:pt x="3254801" y="1314570"/>
                  <a:pt x="3273990" y="1270409"/>
                </a:cubicBezTo>
                <a:cubicBezTo>
                  <a:pt x="3290847" y="1270409"/>
                  <a:pt x="3284526" y="1266194"/>
                  <a:pt x="3292951" y="1283050"/>
                </a:cubicBezTo>
                <a:cubicBezTo>
                  <a:pt x="3318233" y="1323040"/>
                  <a:pt x="3303127" y="1401381"/>
                  <a:pt x="3318233" y="1453702"/>
                </a:cubicBezTo>
                <a:lnTo>
                  <a:pt x="3324554" y="1447382"/>
                </a:lnTo>
                <a:cubicBezTo>
                  <a:pt x="3362293" y="1396578"/>
                  <a:pt x="3316489" y="1297998"/>
                  <a:pt x="3318233" y="1264089"/>
                </a:cubicBezTo>
                <a:close/>
                <a:moveTo>
                  <a:pt x="897503" y="1396818"/>
                </a:moveTo>
                <a:lnTo>
                  <a:pt x="922785" y="1409459"/>
                </a:lnTo>
                <a:cubicBezTo>
                  <a:pt x="880046" y="1500669"/>
                  <a:pt x="809529" y="1571661"/>
                  <a:pt x="777415" y="1674918"/>
                </a:cubicBezTo>
                <a:cubicBezTo>
                  <a:pt x="762031" y="1724375"/>
                  <a:pt x="769615" y="1804569"/>
                  <a:pt x="733172" y="1832929"/>
                </a:cubicBezTo>
                <a:cubicBezTo>
                  <a:pt x="728747" y="1782782"/>
                  <a:pt x="690559" y="1724217"/>
                  <a:pt x="707890" y="1681238"/>
                </a:cubicBezTo>
                <a:cubicBezTo>
                  <a:pt x="749605" y="1593700"/>
                  <a:pt x="842022" y="1485159"/>
                  <a:pt x="897503" y="1396818"/>
                </a:cubicBezTo>
                <a:close/>
                <a:moveTo>
                  <a:pt x="189613" y="2174233"/>
                </a:moveTo>
                <a:cubicBezTo>
                  <a:pt x="229356" y="2173108"/>
                  <a:pt x="259182" y="2176761"/>
                  <a:pt x="284420" y="2186874"/>
                </a:cubicBezTo>
                <a:lnTo>
                  <a:pt x="290740" y="2212156"/>
                </a:lnTo>
                <a:lnTo>
                  <a:pt x="208575" y="2250078"/>
                </a:lnTo>
                <a:cubicBezTo>
                  <a:pt x="253949" y="2247139"/>
                  <a:pt x="282865" y="2244744"/>
                  <a:pt x="297061" y="2275360"/>
                </a:cubicBezTo>
                <a:lnTo>
                  <a:pt x="290740" y="2275360"/>
                </a:lnTo>
                <a:lnTo>
                  <a:pt x="107448" y="2288001"/>
                </a:lnTo>
                <a:cubicBezTo>
                  <a:pt x="103234" y="2279574"/>
                  <a:pt x="99020" y="2271146"/>
                  <a:pt x="94807" y="2262719"/>
                </a:cubicBezTo>
                <a:lnTo>
                  <a:pt x="101127" y="2262719"/>
                </a:lnTo>
                <a:cubicBezTo>
                  <a:pt x="125145" y="2224165"/>
                  <a:pt x="188583" y="2229094"/>
                  <a:pt x="227536" y="2205835"/>
                </a:cubicBezTo>
                <a:cubicBezTo>
                  <a:pt x="140535" y="2205488"/>
                  <a:pt x="84125" y="2234909"/>
                  <a:pt x="6320" y="2243758"/>
                </a:cubicBezTo>
                <a:lnTo>
                  <a:pt x="0" y="2218476"/>
                </a:lnTo>
                <a:lnTo>
                  <a:pt x="12641" y="2218476"/>
                </a:lnTo>
                <a:cubicBezTo>
                  <a:pt x="59539" y="2188605"/>
                  <a:pt x="136629" y="2201341"/>
                  <a:pt x="189613" y="2174233"/>
                </a:cubicBezTo>
                <a:close/>
                <a:moveTo>
                  <a:pt x="720531" y="2673548"/>
                </a:moveTo>
                <a:lnTo>
                  <a:pt x="739492" y="2673548"/>
                </a:lnTo>
                <a:cubicBezTo>
                  <a:pt x="752853" y="2692206"/>
                  <a:pt x="843602" y="2772507"/>
                  <a:pt x="834299" y="2780995"/>
                </a:cubicBezTo>
                <a:lnTo>
                  <a:pt x="809017" y="2787316"/>
                </a:lnTo>
                <a:lnTo>
                  <a:pt x="714210" y="2692509"/>
                </a:lnTo>
                <a:close/>
                <a:moveTo>
                  <a:pt x="764774" y="2793636"/>
                </a:moveTo>
                <a:lnTo>
                  <a:pt x="783735" y="2799957"/>
                </a:lnTo>
                <a:lnTo>
                  <a:pt x="790056" y="2818918"/>
                </a:lnTo>
                <a:cubicBezTo>
                  <a:pt x="738392" y="2897544"/>
                  <a:pt x="747759" y="3052143"/>
                  <a:pt x="758453" y="3153902"/>
                </a:cubicBezTo>
                <a:cubicBezTo>
                  <a:pt x="780916" y="3162074"/>
                  <a:pt x="782313" y="3161568"/>
                  <a:pt x="790056" y="3185504"/>
                </a:cubicBezTo>
                <a:lnTo>
                  <a:pt x="758453" y="3191824"/>
                </a:lnTo>
                <a:lnTo>
                  <a:pt x="745812" y="3185504"/>
                </a:lnTo>
                <a:cubicBezTo>
                  <a:pt x="690660" y="3075199"/>
                  <a:pt x="734865" y="2895768"/>
                  <a:pt x="764774" y="2793636"/>
                </a:cubicBezTo>
                <a:close/>
                <a:moveTo>
                  <a:pt x="872221" y="3097018"/>
                </a:moveTo>
                <a:cubicBezTo>
                  <a:pt x="870173" y="3216955"/>
                  <a:pt x="771271" y="3262803"/>
                  <a:pt x="651006" y="3248708"/>
                </a:cubicBezTo>
                <a:lnTo>
                  <a:pt x="651006" y="3223427"/>
                </a:lnTo>
                <a:cubicBezTo>
                  <a:pt x="857052" y="3224691"/>
                  <a:pt x="786320" y="3121712"/>
                  <a:pt x="872221" y="3097018"/>
                </a:cubicBezTo>
                <a:close/>
                <a:moveTo>
                  <a:pt x="840619" y="3558410"/>
                </a:moveTo>
                <a:lnTo>
                  <a:pt x="1150321" y="3590012"/>
                </a:lnTo>
                <a:lnTo>
                  <a:pt x="1497945" y="3577371"/>
                </a:lnTo>
                <a:lnTo>
                  <a:pt x="1504266" y="3583692"/>
                </a:lnTo>
                <a:lnTo>
                  <a:pt x="1504266" y="3596333"/>
                </a:lnTo>
                <a:cubicBezTo>
                  <a:pt x="1480362" y="3608601"/>
                  <a:pt x="1443823" y="3609960"/>
                  <a:pt x="1403139" y="3608974"/>
                </a:cubicBezTo>
                <a:cubicBezTo>
                  <a:pt x="1283335" y="3668563"/>
                  <a:pt x="972716" y="3598570"/>
                  <a:pt x="853260" y="3590012"/>
                </a:cubicBezTo>
                <a:cubicBezTo>
                  <a:pt x="846307" y="3576740"/>
                  <a:pt x="845043" y="3578003"/>
                  <a:pt x="840619" y="3558410"/>
                </a:cubicBezTo>
                <a:close/>
                <a:moveTo>
                  <a:pt x="1491625" y="3697460"/>
                </a:moveTo>
                <a:lnTo>
                  <a:pt x="1510586" y="3703780"/>
                </a:lnTo>
                <a:cubicBezTo>
                  <a:pt x="1512693" y="3811228"/>
                  <a:pt x="1514800" y="3918675"/>
                  <a:pt x="1516907" y="4026123"/>
                </a:cubicBezTo>
                <a:cubicBezTo>
                  <a:pt x="1481512" y="4102979"/>
                  <a:pt x="1512969" y="4256510"/>
                  <a:pt x="1472664" y="4342145"/>
                </a:cubicBezTo>
                <a:cubicBezTo>
                  <a:pt x="1300021" y="4363148"/>
                  <a:pt x="1071853" y="4369121"/>
                  <a:pt x="910144" y="4329504"/>
                </a:cubicBezTo>
                <a:lnTo>
                  <a:pt x="903824" y="4304223"/>
                </a:lnTo>
                <a:lnTo>
                  <a:pt x="948067" y="4304223"/>
                </a:lnTo>
                <a:cubicBezTo>
                  <a:pt x="1013483" y="4345900"/>
                  <a:pt x="1383672" y="4338012"/>
                  <a:pt x="1460023" y="4310543"/>
                </a:cubicBezTo>
                <a:cubicBezTo>
                  <a:pt x="1468450" y="4205202"/>
                  <a:pt x="1476877" y="4099862"/>
                  <a:pt x="1485304" y="3994521"/>
                </a:cubicBezTo>
                <a:cubicBezTo>
                  <a:pt x="1487411" y="3895500"/>
                  <a:pt x="1489518" y="3796480"/>
                  <a:pt x="1491625" y="3697460"/>
                </a:cubicBezTo>
                <a:close/>
              </a:path>
            </a:pathLst>
          </a:custGeom>
          <a:solidFill>
            <a:schemeClr val="accent1"/>
          </a:solidFill>
          <a:ln w="6316"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4" name="日期占位符 3"/>
          <p:cNvSpPr>
            <a:spLocks noGrp="1"/>
          </p:cNvSpPr>
          <p:nvPr>
            <p:ph type="dt" sz="half" idx="10"/>
            <p:custDataLst>
              <p:tags r:id="rId12"/>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14"/>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
        <p:nvSpPr>
          <p:cNvPr id="15" name="署名占位符 10"/>
          <p:cNvSpPr>
            <a:spLocks noGrp="1"/>
          </p:cNvSpPr>
          <p:nvPr>
            <p:ph type="body" sz="quarter" idx="17" hasCustomPrompt="1"/>
            <p:custDataLst>
              <p:tags r:id="rId15"/>
            </p:custDataLst>
          </p:nvPr>
        </p:nvSpPr>
        <p:spPr>
          <a:xfrm>
            <a:off x="5585460" y="4128126"/>
            <a:ext cx="6035674" cy="842653"/>
          </a:xfrm>
        </p:spPr>
        <p:txBody>
          <a:bodyPr wrap="square" anchor="t">
            <a:normAutofit/>
          </a:bodyPr>
          <a:lstStyle>
            <a:lvl1pPr marL="0" indent="0" algn="r">
              <a:lnSpc>
                <a:spcPct val="100000"/>
              </a:lnSpc>
              <a:buNone/>
              <a:defRPr sz="2000"/>
            </a:lvl1pPr>
          </a:lstStyle>
          <a:p>
            <a:pPr lvl="0"/>
            <a:r>
              <a:rPr lang="zh-CN" altLang="en-US" dirty="0"/>
              <a:t>署名</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1_目录">
    <p:bg>
      <p:bgRef idx="1001">
        <a:schemeClr val="bg1"/>
      </p:bgRef>
    </p:bg>
    <p:spTree>
      <p:nvGrpSpPr>
        <p:cNvPr id="1" name=""/>
        <p:cNvGrpSpPr/>
        <p:nvPr/>
      </p:nvGrpSpPr>
      <p:grpSpPr>
        <a:xfrm>
          <a:off x="0" y="0"/>
          <a:ext cx="0" cy="0"/>
          <a:chOff x="0" y="0"/>
          <a:chExt cx="0" cy="0"/>
        </a:xfrm>
      </p:grpSpPr>
      <p:sp>
        <p:nvSpPr>
          <p:cNvPr id="19" name="矩形 18"/>
          <p:cNvSpPr/>
          <p:nvPr userDrawn="1">
            <p:custDataLst>
              <p:tags r:id="rId2"/>
            </p:custDataLst>
          </p:nvPr>
        </p:nvSpPr>
        <p:spPr>
          <a:xfrm>
            <a:off x="-6779" y="5897328"/>
            <a:ext cx="12191999" cy="960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7" name="矩形: 圆角 1"/>
          <p:cNvSpPr/>
          <p:nvPr userDrawn="1">
            <p:custDataLst>
              <p:tags r:id="rId3"/>
            </p:custDataLst>
          </p:nvPr>
        </p:nvSpPr>
        <p:spPr>
          <a:xfrm>
            <a:off x="509157" y="1973939"/>
            <a:ext cx="11160125" cy="4403725"/>
          </a:xfrm>
          <a:prstGeom prst="roundRect">
            <a:avLst>
              <a:gd name="adj" fmla="val 4433"/>
            </a:avLst>
          </a:prstGeom>
          <a:solidFill>
            <a:schemeClr val="bg1"/>
          </a:solidFill>
          <a:ln w="3175">
            <a:solidFill>
              <a:schemeClr val="accent1"/>
            </a:solidFill>
          </a:ln>
          <a:effectLst>
            <a:reflection blurRad="6350" stA="20000" endPos="7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6" name="标题"/>
          <p:cNvSpPr txBox="1">
            <a:spLocks noGrp="1"/>
          </p:cNvSpPr>
          <p:nvPr>
            <p:ph type="title" idx="1" hasCustomPrompt="1"/>
            <p:custDataLst>
              <p:tags r:id="rId4"/>
            </p:custDataLst>
          </p:nvPr>
        </p:nvSpPr>
        <p:spPr>
          <a:xfrm>
            <a:off x="2835845" y="397644"/>
            <a:ext cx="6520310" cy="1215808"/>
          </a:xfrm>
          <a:prstGeom prst="rect">
            <a:avLst/>
          </a:prstGeom>
          <a:noFill/>
        </p:spPr>
        <p:txBody>
          <a:bodyPr wrap="square" lIns="0" tIns="0" rIns="0" bIns="0" rtlCol="0" anchor="ctr">
            <a:normAutofit/>
          </a:bodyPr>
          <a:lstStyle>
            <a:lvl1pPr marL="0" marR="0" algn="ctr" defTabSz="914400" rtl="0" eaLnBrk="1" fontAlgn="auto" latinLnBrk="0" hangingPunct="1">
              <a:lnSpc>
                <a:spcPct val="100000"/>
              </a:lnSpc>
              <a:buClrTx/>
              <a:buSzTx/>
              <a:buFontTx/>
              <a:buNone/>
              <a:defRPr kumimoji="0" lang="en-US" altLang="zh-CN" sz="7200" b="0" i="0" u="none" strike="noStrike" kern="1200" cap="none" spc="100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lgn="ctr"/>
            <a:r>
              <a:rPr dirty="0" err="1">
                <a:sym typeface="+mn-ea"/>
              </a:rPr>
              <a:t>单击编辑标题</a:t>
            </a:r>
            <a:endParaRPr dirty="0">
              <a:sym typeface="+mn-ea"/>
            </a:endParaRPr>
          </a:p>
        </p:txBody>
      </p:sp>
      <p:sp>
        <p:nvSpPr>
          <p:cNvPr id="3" name="日期占位符 2"/>
          <p:cNvSpPr>
            <a:spLocks noGrp="1"/>
          </p:cNvSpPr>
          <p:nvPr>
            <p:ph type="dt" sz="half" idx="10"/>
            <p:custDataLst>
              <p:tags r:id="rId5"/>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
        <p:nvSpPr>
          <p:cNvPr id="2" name="矩形: 圆角 1"/>
          <p:cNvSpPr/>
          <p:nvPr userDrawn="1">
            <p:custDataLst>
              <p:tags r:id="rId8"/>
            </p:custDataLst>
          </p:nvPr>
        </p:nvSpPr>
        <p:spPr>
          <a:xfrm>
            <a:off x="509157" y="1973939"/>
            <a:ext cx="11160125" cy="4403725"/>
          </a:xfrm>
          <a:prstGeom prst="roundRect">
            <a:avLst>
              <a:gd name="adj" fmla="val 4433"/>
            </a:avLst>
          </a:prstGeom>
          <a:solidFill>
            <a:schemeClr val="bg2">
              <a:alpha val="85000"/>
            </a:schemeClr>
          </a:solidFill>
          <a:ln w="3175">
            <a:noFill/>
          </a:ln>
          <a:effectLst>
            <a:reflection blurRad="6350" stA="20000" endPos="7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showMasterSp="0">
  <p:cSld name="1_节标题">
    <p:bg>
      <p:bgRef idx="1001">
        <a:schemeClr val="bg1"/>
      </p:bgRef>
    </p:bg>
    <p:spTree>
      <p:nvGrpSpPr>
        <p:cNvPr id="1" name=""/>
        <p:cNvGrpSpPr/>
        <p:nvPr/>
      </p:nvGrpSpPr>
      <p:grpSpPr>
        <a:xfrm>
          <a:off x="0" y="0"/>
          <a:ext cx="0" cy="0"/>
          <a:chOff x="0" y="0"/>
          <a:chExt cx="0" cy="0"/>
        </a:xfrm>
      </p:grpSpPr>
      <p:sp>
        <p:nvSpPr>
          <p:cNvPr id="13" name="单圆角矩形 12"/>
          <p:cNvSpPr/>
          <p:nvPr>
            <p:custDataLst>
              <p:tags r:id="rId2"/>
            </p:custDataLst>
          </p:nvPr>
        </p:nvSpPr>
        <p:spPr>
          <a:xfrm>
            <a:off x="0" y="3146425"/>
            <a:ext cx="4393565" cy="2282825"/>
          </a:xfrm>
          <a:prstGeom prst="round1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32" name="矩形 31"/>
          <p:cNvSpPr/>
          <p:nvPr>
            <p:custDataLst>
              <p:tags r:id="rId3"/>
            </p:custDataLst>
          </p:nvPr>
        </p:nvSpPr>
        <p:spPr>
          <a:xfrm>
            <a:off x="0" y="5428615"/>
            <a:ext cx="12192000" cy="1429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23" name="任意多边形: 形状 22"/>
          <p:cNvSpPr/>
          <p:nvPr>
            <p:custDataLst>
              <p:tags r:id="rId4"/>
            </p:custDataLst>
          </p:nvPr>
        </p:nvSpPr>
        <p:spPr>
          <a:xfrm>
            <a:off x="5297170" y="3322228"/>
            <a:ext cx="6212840" cy="578485"/>
          </a:xfrm>
          <a:custGeom>
            <a:avLst/>
            <a:gdLst>
              <a:gd name="connsiteX0" fmla="*/ 0 w 6099858"/>
              <a:gd name="connsiteY0" fmla="*/ 196769 h 578734"/>
              <a:gd name="connsiteX1" fmla="*/ 4514127 w 6099858"/>
              <a:gd name="connsiteY1" fmla="*/ 196769 h 578734"/>
              <a:gd name="connsiteX2" fmla="*/ 4641448 w 6099858"/>
              <a:gd name="connsiteY2" fmla="*/ 0 h 578734"/>
              <a:gd name="connsiteX3" fmla="*/ 4745620 w 6099858"/>
              <a:gd name="connsiteY3" fmla="*/ 578734 h 578734"/>
              <a:gd name="connsiteX4" fmla="*/ 4872942 w 6099858"/>
              <a:gd name="connsiteY4" fmla="*/ 196769 h 578734"/>
              <a:gd name="connsiteX5" fmla="*/ 6099858 w 6099858"/>
              <a:gd name="connsiteY5" fmla="*/ 196769 h 57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858" h="578734">
                <a:moveTo>
                  <a:pt x="0" y="196769"/>
                </a:moveTo>
                <a:lnTo>
                  <a:pt x="4514127" y="196769"/>
                </a:lnTo>
                <a:lnTo>
                  <a:pt x="4641448" y="0"/>
                </a:lnTo>
                <a:lnTo>
                  <a:pt x="4745620" y="578734"/>
                </a:lnTo>
                <a:lnTo>
                  <a:pt x="4872942" y="196769"/>
                </a:lnTo>
                <a:lnTo>
                  <a:pt x="6099858" y="196769"/>
                </a:lnTo>
              </a:path>
            </a:pathLst>
          </a:cu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8" name="标题"/>
          <p:cNvSpPr txBox="1">
            <a:spLocks noGrp="1"/>
          </p:cNvSpPr>
          <p:nvPr>
            <p:ph type="title" idx="14" hasCustomPrompt="1"/>
            <p:custDataLst>
              <p:tags r:id="rId5"/>
            </p:custDataLst>
          </p:nvPr>
        </p:nvSpPr>
        <p:spPr>
          <a:xfrm>
            <a:off x="5158675" y="2106420"/>
            <a:ext cx="6520310" cy="1215808"/>
          </a:xfrm>
          <a:prstGeom prst="rect">
            <a:avLst/>
          </a:prstGeom>
          <a:noFill/>
        </p:spPr>
        <p:txBody>
          <a:bodyPr wrap="square" lIns="0" tIns="0" rIns="0" bIns="0" rtlCol="0" anchor="b">
            <a:normAutofit/>
          </a:bodyPr>
          <a:lstStyle>
            <a:lvl1pPr marL="0" marR="0" algn="l" defTabSz="914400" rtl="0" eaLnBrk="1" fontAlgn="auto" latinLnBrk="0" hangingPunct="1">
              <a:lnSpc>
                <a:spcPct val="100000"/>
              </a:lnSpc>
              <a:buClrTx/>
              <a:buSzTx/>
              <a:buFontTx/>
              <a:buNone/>
              <a:defRPr kumimoji="0" lang="zh-CN" altLang="en-US" sz="7200" b="0" i="0" u="none" strike="noStrike" kern="1200" cap="none" spc="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r>
              <a:rPr dirty="0">
                <a:sym typeface="+mn-ea"/>
              </a:rPr>
              <a:t>单击编辑标题</a:t>
            </a:r>
            <a:endParaRPr dirty="0">
              <a:sym typeface="+mn-ea"/>
            </a:endParaRPr>
          </a:p>
        </p:txBody>
      </p:sp>
      <p:sp>
        <p:nvSpPr>
          <p:cNvPr id="7" name="节编号"/>
          <p:cNvSpPr txBox="1">
            <a:spLocks noGrp="1"/>
          </p:cNvSpPr>
          <p:nvPr>
            <p:ph type="body" idx="13" hasCustomPrompt="1"/>
            <p:custDataLst>
              <p:tags r:id="rId6"/>
            </p:custDataLst>
          </p:nvPr>
        </p:nvSpPr>
        <p:spPr>
          <a:xfrm>
            <a:off x="4887358" y="4637552"/>
            <a:ext cx="7115956" cy="1556964"/>
          </a:xfrm>
          <a:prstGeom prst="rect">
            <a:avLst/>
          </a:prstGeom>
          <a:noFill/>
        </p:spPr>
        <p:txBody>
          <a:bodyPr wrap="square" lIns="0" tIns="0" rIns="0" bIns="0" rtlCol="0" anchor="ctr" anchorCtr="0">
            <a:normAutofit/>
          </a:bodyPr>
          <a:lstStyle>
            <a:lvl1pPr marL="0" marR="0" algn="l" defTabSz="914400" rtl="0" eaLnBrk="1" fontAlgn="auto" latinLnBrk="0" hangingPunct="1">
              <a:lnSpc>
                <a:spcPct val="100000"/>
              </a:lnSpc>
              <a:buClrTx/>
              <a:buSzTx/>
              <a:buFontTx/>
              <a:buNone/>
              <a:defRPr kumimoji="0" lang="en-US" altLang="zh-CN" sz="8800" b="0" i="0" u="none" strike="noStrike" kern="1200" cap="none" spc="500" normalizeH="0" baseline="0" noProof="1" dirty="0">
                <a:ln>
                  <a:solidFill>
                    <a:schemeClr val="accent1"/>
                  </a:solidFill>
                </a:ln>
                <a:solidFill>
                  <a:schemeClr val="bg1"/>
                </a:solidFill>
                <a:latin typeface="+mj-ea"/>
                <a:ea typeface="+mj-ea"/>
                <a:cs typeface="MiSans Normal" panose="00000500000000000000" charset="-122"/>
                <a:sym typeface="MiSans Normal" panose="00000500000000000000" charset="-122"/>
              </a:defRPr>
            </a:lvl1pPr>
          </a:lstStyle>
          <a:p>
            <a:pPr lvl="0" algn="l"/>
            <a:r>
              <a:rPr>
                <a:sym typeface="+mn-ea"/>
              </a:rPr>
              <a:t>编辑节编号</a:t>
            </a:r>
            <a:endParaRPr>
              <a:sym typeface="+mn-ea"/>
            </a:endParaRPr>
          </a:p>
        </p:txBody>
      </p:sp>
      <p:sp>
        <p:nvSpPr>
          <p:cNvPr id="9" name="椭圆 8"/>
          <p:cNvSpPr>
            <a:spLocks noChangeAspect="1"/>
          </p:cNvSpPr>
          <p:nvPr>
            <p:custDataLst>
              <p:tags r:id="rId7"/>
            </p:custDataLst>
          </p:nvPr>
        </p:nvSpPr>
        <p:spPr>
          <a:xfrm>
            <a:off x="11031220" y="452755"/>
            <a:ext cx="71755" cy="7175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0" name="椭圆 9"/>
          <p:cNvSpPr>
            <a:spLocks noChangeAspect="1"/>
          </p:cNvSpPr>
          <p:nvPr>
            <p:custDataLst>
              <p:tags r:id="rId8"/>
            </p:custDataLst>
          </p:nvPr>
        </p:nvSpPr>
        <p:spPr>
          <a:xfrm>
            <a:off x="11210290" y="45275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1" name="椭圆 10"/>
          <p:cNvSpPr>
            <a:spLocks noChangeAspect="1"/>
          </p:cNvSpPr>
          <p:nvPr>
            <p:custDataLst>
              <p:tags r:id="rId9"/>
            </p:custDataLst>
          </p:nvPr>
        </p:nvSpPr>
        <p:spPr>
          <a:xfrm>
            <a:off x="11389360" y="45275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2" name="椭圆 11"/>
          <p:cNvSpPr>
            <a:spLocks noChangeAspect="1"/>
          </p:cNvSpPr>
          <p:nvPr>
            <p:custDataLst>
              <p:tags r:id="rId10"/>
            </p:custDataLst>
          </p:nvPr>
        </p:nvSpPr>
        <p:spPr>
          <a:xfrm>
            <a:off x="11568430" y="453390"/>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pic>
        <p:nvPicPr>
          <p:cNvPr id="17" name="图片 16"/>
          <p:cNvPicPr>
            <a:picLocks noChangeAspect="1"/>
          </p:cNvPicPr>
          <p:nvPr>
            <p:custDataLst>
              <p:tags r:id="rId11"/>
            </p:custDataLst>
          </p:nvPr>
        </p:nvPicPr>
        <p:blipFill rotWithShape="1">
          <a:blip r:embed="rId12">
            <a:extLst>
              <a:ext uri="{28A0092B-C50C-407E-A947-70E740481C1C}">
                <a14:useLocalDpi xmlns:a14="http://schemas.microsoft.com/office/drawing/2010/main" val="0"/>
              </a:ext>
            </a:extLst>
          </a:blip>
          <a:srcRect b="1296"/>
          <a:stretch>
            <a:fillRect/>
          </a:stretch>
        </p:blipFill>
        <p:spPr>
          <a:xfrm>
            <a:off x="971926" y="508996"/>
            <a:ext cx="3851926" cy="6360795"/>
          </a:xfrm>
          <a:prstGeom prst="rect">
            <a:avLst/>
          </a:prstGeom>
        </p:spPr>
      </p:pic>
      <p:sp>
        <p:nvSpPr>
          <p:cNvPr id="29" name="任意多边形: 形状 28"/>
          <p:cNvSpPr/>
          <p:nvPr>
            <p:custDataLst>
              <p:tags r:id="rId13"/>
            </p:custDataLst>
          </p:nvPr>
        </p:nvSpPr>
        <p:spPr>
          <a:xfrm>
            <a:off x="1169095" y="1682126"/>
            <a:ext cx="2742286" cy="4324127"/>
          </a:xfrm>
          <a:custGeom>
            <a:avLst/>
            <a:gdLst>
              <a:gd name="connsiteX0" fmla="*/ 1569638 w 2742286"/>
              <a:gd name="connsiteY0" fmla="*/ 91613 h 4324127"/>
              <a:gd name="connsiteX1" fmla="*/ 1594068 w 2742286"/>
              <a:gd name="connsiteY1" fmla="*/ 91613 h 4324127"/>
              <a:gd name="connsiteX2" fmla="*/ 1667359 w 2742286"/>
              <a:gd name="connsiteY2" fmla="*/ 293161 h 4324127"/>
              <a:gd name="connsiteX3" fmla="*/ 1649036 w 2742286"/>
              <a:gd name="connsiteY3" fmla="*/ 299269 h 4324127"/>
              <a:gd name="connsiteX4" fmla="*/ 1642929 w 2742286"/>
              <a:gd name="connsiteY4" fmla="*/ 433634 h 4324127"/>
              <a:gd name="connsiteX5" fmla="*/ 1636821 w 2742286"/>
              <a:gd name="connsiteY5" fmla="*/ 433634 h 4324127"/>
              <a:gd name="connsiteX6" fmla="*/ 1630714 w 2742286"/>
              <a:gd name="connsiteY6" fmla="*/ 427527 h 4324127"/>
              <a:gd name="connsiteX7" fmla="*/ 1539100 w 2742286"/>
              <a:gd name="connsiteY7" fmla="*/ 274839 h 4324127"/>
              <a:gd name="connsiteX8" fmla="*/ 1526885 w 2742286"/>
              <a:gd name="connsiteY8" fmla="*/ 280946 h 4324127"/>
              <a:gd name="connsiteX9" fmla="*/ 1465810 w 2742286"/>
              <a:gd name="connsiteY9" fmla="*/ 519140 h 4324127"/>
              <a:gd name="connsiteX10" fmla="*/ 1166540 w 2742286"/>
              <a:gd name="connsiteY10" fmla="*/ 280946 h 4324127"/>
              <a:gd name="connsiteX11" fmla="*/ 1166540 w 2742286"/>
              <a:gd name="connsiteY11" fmla="*/ 293161 h 4324127"/>
              <a:gd name="connsiteX12" fmla="*/ 1484133 w 2742286"/>
              <a:gd name="connsiteY12" fmla="*/ 543570 h 4324127"/>
              <a:gd name="connsiteX13" fmla="*/ 1539100 w 2742286"/>
              <a:gd name="connsiteY13" fmla="*/ 311484 h 4324127"/>
              <a:gd name="connsiteX14" fmla="*/ 1539100 w 2742286"/>
              <a:gd name="connsiteY14" fmla="*/ 317591 h 4324127"/>
              <a:gd name="connsiteX15" fmla="*/ 1642929 w 2742286"/>
              <a:gd name="connsiteY15" fmla="*/ 482494 h 4324127"/>
              <a:gd name="connsiteX16" fmla="*/ 1655144 w 2742286"/>
              <a:gd name="connsiteY16" fmla="*/ 476387 h 4324127"/>
              <a:gd name="connsiteX17" fmla="*/ 1673466 w 2742286"/>
              <a:gd name="connsiteY17" fmla="*/ 293161 h 4324127"/>
              <a:gd name="connsiteX18" fmla="*/ 1697897 w 2742286"/>
              <a:gd name="connsiteY18" fmla="*/ 622967 h 4324127"/>
              <a:gd name="connsiteX19" fmla="*/ 1716219 w 2742286"/>
              <a:gd name="connsiteY19" fmla="*/ 1074924 h 4324127"/>
              <a:gd name="connsiteX20" fmla="*/ 1728434 w 2742286"/>
              <a:gd name="connsiteY20" fmla="*/ 1074924 h 4324127"/>
              <a:gd name="connsiteX21" fmla="*/ 1887230 w 2742286"/>
              <a:gd name="connsiteY21" fmla="*/ 677935 h 4324127"/>
              <a:gd name="connsiteX22" fmla="*/ 1801725 w 2742286"/>
              <a:gd name="connsiteY22" fmla="*/ 586322 h 4324127"/>
              <a:gd name="connsiteX23" fmla="*/ 1807832 w 2742286"/>
              <a:gd name="connsiteY23" fmla="*/ 580215 h 4324127"/>
              <a:gd name="connsiteX24" fmla="*/ 1844478 w 2742286"/>
              <a:gd name="connsiteY24" fmla="*/ 574107 h 4324127"/>
              <a:gd name="connsiteX25" fmla="*/ 1887230 w 2742286"/>
              <a:gd name="connsiteY25" fmla="*/ 586322 h 4324127"/>
              <a:gd name="connsiteX26" fmla="*/ 1813940 w 2742286"/>
              <a:gd name="connsiteY26" fmla="*/ 171011 h 4324127"/>
              <a:gd name="connsiteX27" fmla="*/ 1826155 w 2742286"/>
              <a:gd name="connsiteY27" fmla="*/ 171011 h 4324127"/>
              <a:gd name="connsiteX28" fmla="*/ 1826155 w 2742286"/>
              <a:gd name="connsiteY28" fmla="*/ 177118 h 4324127"/>
              <a:gd name="connsiteX29" fmla="*/ 1905553 w 2742286"/>
              <a:gd name="connsiteY29" fmla="*/ 598537 h 4324127"/>
              <a:gd name="connsiteX30" fmla="*/ 1856693 w 2742286"/>
              <a:gd name="connsiteY30" fmla="*/ 604645 h 4324127"/>
              <a:gd name="connsiteX31" fmla="*/ 1844478 w 2742286"/>
              <a:gd name="connsiteY31" fmla="*/ 598537 h 4324127"/>
              <a:gd name="connsiteX32" fmla="*/ 1844478 w 2742286"/>
              <a:gd name="connsiteY32" fmla="*/ 604645 h 4324127"/>
              <a:gd name="connsiteX33" fmla="*/ 1911660 w 2742286"/>
              <a:gd name="connsiteY33" fmla="*/ 677935 h 4324127"/>
              <a:gd name="connsiteX34" fmla="*/ 1740649 w 2742286"/>
              <a:gd name="connsiteY34" fmla="*/ 1105462 h 4324127"/>
              <a:gd name="connsiteX35" fmla="*/ 1765079 w 2742286"/>
              <a:gd name="connsiteY35" fmla="*/ 1307010 h 4324127"/>
              <a:gd name="connsiteX36" fmla="*/ 1783402 w 2742286"/>
              <a:gd name="connsiteY36" fmla="*/ 1850580 h 4324127"/>
              <a:gd name="connsiteX37" fmla="*/ 1844478 w 2742286"/>
              <a:gd name="connsiteY37" fmla="*/ 4324127 h 4324127"/>
              <a:gd name="connsiteX38" fmla="*/ 1820047 w 2742286"/>
              <a:gd name="connsiteY38" fmla="*/ 4324127 h 4324127"/>
              <a:gd name="connsiteX39" fmla="*/ 1777295 w 2742286"/>
              <a:gd name="connsiteY39" fmla="*/ 2424687 h 4324127"/>
              <a:gd name="connsiteX40" fmla="*/ 1752864 w 2742286"/>
              <a:gd name="connsiteY40" fmla="*/ 1435268 h 4324127"/>
              <a:gd name="connsiteX41" fmla="*/ 1410842 w 2742286"/>
              <a:gd name="connsiteY41" fmla="*/ 1038279 h 4324127"/>
              <a:gd name="connsiteX42" fmla="*/ 1209293 w 2742286"/>
              <a:gd name="connsiteY42" fmla="*/ 824516 h 4324127"/>
              <a:gd name="connsiteX43" fmla="*/ 1258154 w 2742286"/>
              <a:gd name="connsiteY43" fmla="*/ 684043 h 4324127"/>
              <a:gd name="connsiteX44" fmla="*/ 1239831 w 2742286"/>
              <a:gd name="connsiteY44" fmla="*/ 684043 h 4324127"/>
              <a:gd name="connsiteX45" fmla="*/ 1117680 w 2742286"/>
              <a:gd name="connsiteY45" fmla="*/ 714580 h 4324127"/>
              <a:gd name="connsiteX46" fmla="*/ 885594 w 2742286"/>
              <a:gd name="connsiteY46" fmla="*/ 366451 h 4324127"/>
              <a:gd name="connsiteX47" fmla="*/ 806195 w 2742286"/>
              <a:gd name="connsiteY47" fmla="*/ 250408 h 4324127"/>
              <a:gd name="connsiteX48" fmla="*/ 812303 w 2742286"/>
              <a:gd name="connsiteY48" fmla="*/ 244301 h 4324127"/>
              <a:gd name="connsiteX49" fmla="*/ 818411 w 2742286"/>
              <a:gd name="connsiteY49" fmla="*/ 250408 h 4324127"/>
              <a:gd name="connsiteX50" fmla="*/ 1050497 w 2742286"/>
              <a:gd name="connsiteY50" fmla="*/ 574107 h 4324127"/>
              <a:gd name="connsiteX51" fmla="*/ 1160433 w 2742286"/>
              <a:gd name="connsiteY51" fmla="*/ 690150 h 4324127"/>
              <a:gd name="connsiteX52" fmla="*/ 1270369 w 2742286"/>
              <a:gd name="connsiteY52" fmla="*/ 665720 h 4324127"/>
              <a:gd name="connsiteX53" fmla="*/ 1276476 w 2742286"/>
              <a:gd name="connsiteY53" fmla="*/ 696258 h 4324127"/>
              <a:gd name="connsiteX54" fmla="*/ 1233723 w 2742286"/>
              <a:gd name="connsiteY54" fmla="*/ 812301 h 4324127"/>
              <a:gd name="connsiteX55" fmla="*/ 1331444 w 2742286"/>
              <a:gd name="connsiteY55" fmla="*/ 922236 h 4324127"/>
              <a:gd name="connsiteX56" fmla="*/ 1740649 w 2742286"/>
              <a:gd name="connsiteY56" fmla="*/ 1361978 h 4324127"/>
              <a:gd name="connsiteX57" fmla="*/ 1746757 w 2742286"/>
              <a:gd name="connsiteY57" fmla="*/ 1361978 h 4324127"/>
              <a:gd name="connsiteX58" fmla="*/ 1746757 w 2742286"/>
              <a:gd name="connsiteY58" fmla="*/ 1252042 h 4324127"/>
              <a:gd name="connsiteX59" fmla="*/ 1734542 w 2742286"/>
              <a:gd name="connsiteY59" fmla="*/ 1142107 h 4324127"/>
              <a:gd name="connsiteX60" fmla="*/ 1569638 w 2742286"/>
              <a:gd name="connsiteY60" fmla="*/ 891699 h 4324127"/>
              <a:gd name="connsiteX61" fmla="*/ 1282584 w 2742286"/>
              <a:gd name="connsiteY61" fmla="*/ 464172 h 4324127"/>
              <a:gd name="connsiteX62" fmla="*/ 1056605 w 2742286"/>
              <a:gd name="connsiteY62" fmla="*/ 122150 h 4324127"/>
              <a:gd name="connsiteX63" fmla="*/ 1166540 w 2742286"/>
              <a:gd name="connsiteY63" fmla="*/ 0 h 4324127"/>
              <a:gd name="connsiteX64" fmla="*/ 1166540 w 2742286"/>
              <a:gd name="connsiteY64" fmla="*/ 54968 h 4324127"/>
              <a:gd name="connsiteX65" fmla="*/ 1532993 w 2742286"/>
              <a:gd name="connsiteY65" fmla="*/ 262624 h 4324127"/>
              <a:gd name="connsiteX66" fmla="*/ 1569638 w 2742286"/>
              <a:gd name="connsiteY66" fmla="*/ 91613 h 4324127"/>
              <a:gd name="connsiteX67" fmla="*/ 2638458 w 2742286"/>
              <a:gd name="connsiteY67" fmla="*/ 372559 h 4324127"/>
              <a:gd name="connsiteX68" fmla="*/ 2662888 w 2742286"/>
              <a:gd name="connsiteY68" fmla="*/ 372559 h 4324127"/>
              <a:gd name="connsiteX69" fmla="*/ 2742286 w 2742286"/>
              <a:gd name="connsiteY69" fmla="*/ 519140 h 4324127"/>
              <a:gd name="connsiteX70" fmla="*/ 2711748 w 2742286"/>
              <a:gd name="connsiteY70" fmla="*/ 525247 h 4324127"/>
              <a:gd name="connsiteX71" fmla="*/ 2650673 w 2742286"/>
              <a:gd name="connsiteY71" fmla="*/ 451957 h 4324127"/>
              <a:gd name="connsiteX72" fmla="*/ 2650673 w 2742286"/>
              <a:gd name="connsiteY72" fmla="*/ 458064 h 4324127"/>
              <a:gd name="connsiteX73" fmla="*/ 2675103 w 2742286"/>
              <a:gd name="connsiteY73" fmla="*/ 531355 h 4324127"/>
              <a:gd name="connsiteX74" fmla="*/ 2668996 w 2742286"/>
              <a:gd name="connsiteY74" fmla="*/ 537462 h 4324127"/>
              <a:gd name="connsiteX75" fmla="*/ 2656781 w 2742286"/>
              <a:gd name="connsiteY75" fmla="*/ 531355 h 4324127"/>
              <a:gd name="connsiteX76" fmla="*/ 2607920 w 2742286"/>
              <a:gd name="connsiteY76" fmla="*/ 403097 h 4324127"/>
              <a:gd name="connsiteX77" fmla="*/ 2632350 w 2742286"/>
              <a:gd name="connsiteY77" fmla="*/ 396989 h 4324127"/>
              <a:gd name="connsiteX78" fmla="*/ 2717856 w 2742286"/>
              <a:gd name="connsiteY78" fmla="*/ 494709 h 4324127"/>
              <a:gd name="connsiteX79" fmla="*/ 2717856 w 2742286"/>
              <a:gd name="connsiteY79" fmla="*/ 476387 h 4324127"/>
              <a:gd name="connsiteX80" fmla="*/ 2638458 w 2742286"/>
              <a:gd name="connsiteY80" fmla="*/ 372559 h 4324127"/>
              <a:gd name="connsiteX81" fmla="*/ 2168177 w 2742286"/>
              <a:gd name="connsiteY81" fmla="*/ 1007742 h 4324127"/>
              <a:gd name="connsiteX82" fmla="*/ 2125424 w 2742286"/>
              <a:gd name="connsiteY82" fmla="*/ 586322 h 4324127"/>
              <a:gd name="connsiteX83" fmla="*/ 2131532 w 2742286"/>
              <a:gd name="connsiteY83" fmla="*/ 580215 h 4324127"/>
              <a:gd name="connsiteX84" fmla="*/ 2143747 w 2742286"/>
              <a:gd name="connsiteY84" fmla="*/ 586322 h 4324127"/>
              <a:gd name="connsiteX85" fmla="*/ 2186500 w 2742286"/>
              <a:gd name="connsiteY85" fmla="*/ 897806 h 4324127"/>
              <a:gd name="connsiteX86" fmla="*/ 2241468 w 2742286"/>
              <a:gd name="connsiteY86" fmla="*/ 1013849 h 4324127"/>
              <a:gd name="connsiteX87" fmla="*/ 2192607 w 2742286"/>
              <a:gd name="connsiteY87" fmla="*/ 1013849 h 4324127"/>
              <a:gd name="connsiteX88" fmla="*/ 830626 w 2742286"/>
              <a:gd name="connsiteY88" fmla="*/ 1032172 h 4324127"/>
              <a:gd name="connsiteX89" fmla="*/ 848948 w 2742286"/>
              <a:gd name="connsiteY89" fmla="*/ 1038279 h 4324127"/>
              <a:gd name="connsiteX90" fmla="*/ 720690 w 2742286"/>
              <a:gd name="connsiteY90" fmla="*/ 1331440 h 4324127"/>
              <a:gd name="connsiteX91" fmla="*/ 684045 w 2742286"/>
              <a:gd name="connsiteY91" fmla="*/ 1539096 h 4324127"/>
              <a:gd name="connsiteX92" fmla="*/ 647399 w 2742286"/>
              <a:gd name="connsiteY92" fmla="*/ 1392516 h 4324127"/>
              <a:gd name="connsiteX93" fmla="*/ 830626 w 2742286"/>
              <a:gd name="connsiteY93" fmla="*/ 1032172 h 4324127"/>
              <a:gd name="connsiteX94" fmla="*/ 311485 w 2742286"/>
              <a:gd name="connsiteY94" fmla="*/ 1868902 h 4324127"/>
              <a:gd name="connsiteX95" fmla="*/ 311485 w 2742286"/>
              <a:gd name="connsiteY95" fmla="*/ 1844472 h 4324127"/>
              <a:gd name="connsiteX96" fmla="*/ 421420 w 2742286"/>
              <a:gd name="connsiteY96" fmla="*/ 1801720 h 4324127"/>
              <a:gd name="connsiteX97" fmla="*/ 415313 w 2742286"/>
              <a:gd name="connsiteY97" fmla="*/ 1801720 h 4324127"/>
              <a:gd name="connsiteX98" fmla="*/ 238194 w 2742286"/>
              <a:gd name="connsiteY98" fmla="*/ 1838365 h 4324127"/>
              <a:gd name="connsiteX99" fmla="*/ 232087 w 2742286"/>
              <a:gd name="connsiteY99" fmla="*/ 1820042 h 4324127"/>
              <a:gd name="connsiteX100" fmla="*/ 451958 w 2742286"/>
              <a:gd name="connsiteY100" fmla="*/ 1789505 h 4324127"/>
              <a:gd name="connsiteX101" fmla="*/ 458066 w 2742286"/>
              <a:gd name="connsiteY101" fmla="*/ 1813935 h 4324127"/>
              <a:gd name="connsiteX102" fmla="*/ 366452 w 2742286"/>
              <a:gd name="connsiteY102" fmla="*/ 1850580 h 4324127"/>
              <a:gd name="connsiteX103" fmla="*/ 464173 w 2742286"/>
              <a:gd name="connsiteY103" fmla="*/ 1850580 h 4324127"/>
              <a:gd name="connsiteX104" fmla="*/ 458066 w 2742286"/>
              <a:gd name="connsiteY104" fmla="*/ 1862795 h 4324127"/>
              <a:gd name="connsiteX105" fmla="*/ 458066 w 2742286"/>
              <a:gd name="connsiteY105" fmla="*/ 1868902 h 4324127"/>
              <a:gd name="connsiteX106" fmla="*/ 311485 w 2742286"/>
              <a:gd name="connsiteY106" fmla="*/ 1868902 h 4324127"/>
              <a:gd name="connsiteX107" fmla="*/ 745120 w 2742286"/>
              <a:gd name="connsiteY107" fmla="*/ 2791139 h 4324127"/>
              <a:gd name="connsiteX108" fmla="*/ 1074927 w 2742286"/>
              <a:gd name="connsiteY108" fmla="*/ 2815569 h 4324127"/>
              <a:gd name="connsiteX109" fmla="*/ 1252046 w 2742286"/>
              <a:gd name="connsiteY109" fmla="*/ 2809461 h 4324127"/>
              <a:gd name="connsiteX110" fmla="*/ 1258154 w 2742286"/>
              <a:gd name="connsiteY110" fmla="*/ 2827784 h 4324127"/>
              <a:gd name="connsiteX111" fmla="*/ 1215401 w 2742286"/>
              <a:gd name="connsiteY111" fmla="*/ 2827784 h 4324127"/>
              <a:gd name="connsiteX112" fmla="*/ 739013 w 2742286"/>
              <a:gd name="connsiteY112" fmla="*/ 2809461 h 4324127"/>
              <a:gd name="connsiteX113" fmla="*/ 1252046 w 2742286"/>
              <a:gd name="connsiteY113" fmla="*/ 2901074 h 4324127"/>
              <a:gd name="connsiteX114" fmla="*/ 1270369 w 2742286"/>
              <a:gd name="connsiteY114" fmla="*/ 2907182 h 4324127"/>
              <a:gd name="connsiteX115" fmla="*/ 1239831 w 2742286"/>
              <a:gd name="connsiteY115" fmla="*/ 3401891 h 4324127"/>
              <a:gd name="connsiteX116" fmla="*/ 1227616 w 2742286"/>
              <a:gd name="connsiteY116" fmla="*/ 3401891 h 4324127"/>
              <a:gd name="connsiteX117" fmla="*/ 793980 w 2742286"/>
              <a:gd name="connsiteY117" fmla="*/ 3395784 h 4324127"/>
              <a:gd name="connsiteX118" fmla="*/ 787873 w 2742286"/>
              <a:gd name="connsiteY118" fmla="*/ 3383568 h 4324127"/>
              <a:gd name="connsiteX119" fmla="*/ 812303 w 2742286"/>
              <a:gd name="connsiteY119" fmla="*/ 3377461 h 4324127"/>
              <a:gd name="connsiteX120" fmla="*/ 1227616 w 2742286"/>
              <a:gd name="connsiteY120" fmla="*/ 3383568 h 4324127"/>
              <a:gd name="connsiteX121" fmla="*/ 1245938 w 2742286"/>
              <a:gd name="connsiteY121" fmla="*/ 3224773 h 4324127"/>
              <a:gd name="connsiteX122" fmla="*/ 1252046 w 2742286"/>
              <a:gd name="connsiteY122" fmla="*/ 2901074 h 4324127"/>
              <a:gd name="connsiteX123" fmla="*/ 128258 w 2742286"/>
              <a:gd name="connsiteY123" fmla="*/ 2949934 h 4324127"/>
              <a:gd name="connsiteX124" fmla="*/ 311485 w 2742286"/>
              <a:gd name="connsiteY124" fmla="*/ 2974364 h 4324127"/>
              <a:gd name="connsiteX125" fmla="*/ 317592 w 2742286"/>
              <a:gd name="connsiteY125" fmla="*/ 2992687 h 4324127"/>
              <a:gd name="connsiteX126" fmla="*/ 299270 w 2742286"/>
              <a:gd name="connsiteY126" fmla="*/ 2992687 h 4324127"/>
              <a:gd name="connsiteX127" fmla="*/ 6108 w 2742286"/>
              <a:gd name="connsiteY127" fmla="*/ 2992687 h 4324127"/>
              <a:gd name="connsiteX128" fmla="*/ 0 w 2742286"/>
              <a:gd name="connsiteY128" fmla="*/ 2974364 h 4324127"/>
              <a:gd name="connsiteX129" fmla="*/ 12215 w 2742286"/>
              <a:gd name="connsiteY129" fmla="*/ 2974364 h 4324127"/>
              <a:gd name="connsiteX130" fmla="*/ 128258 w 2742286"/>
              <a:gd name="connsiteY130" fmla="*/ 2949934 h 432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742286" h="4324127">
                <a:moveTo>
                  <a:pt x="1569638" y="91613"/>
                </a:moveTo>
                <a:lnTo>
                  <a:pt x="1594068" y="91613"/>
                </a:lnTo>
                <a:cubicBezTo>
                  <a:pt x="1622615" y="154417"/>
                  <a:pt x="1662888" y="209433"/>
                  <a:pt x="1667359" y="293161"/>
                </a:cubicBezTo>
                <a:cubicBezTo>
                  <a:pt x="1648108" y="294725"/>
                  <a:pt x="1662119" y="285063"/>
                  <a:pt x="1649036" y="299269"/>
                </a:cubicBezTo>
                <a:cubicBezTo>
                  <a:pt x="1647002" y="344055"/>
                  <a:pt x="1644963" y="388848"/>
                  <a:pt x="1642929" y="433634"/>
                </a:cubicBezTo>
                <a:lnTo>
                  <a:pt x="1636821" y="433634"/>
                </a:lnTo>
                <a:lnTo>
                  <a:pt x="1630714" y="427527"/>
                </a:lnTo>
                <a:lnTo>
                  <a:pt x="1539100" y="274839"/>
                </a:lnTo>
                <a:lnTo>
                  <a:pt x="1526885" y="280946"/>
                </a:lnTo>
                <a:cubicBezTo>
                  <a:pt x="1495853" y="338516"/>
                  <a:pt x="1515391" y="479752"/>
                  <a:pt x="1465810" y="519140"/>
                </a:cubicBezTo>
                <a:cubicBezTo>
                  <a:pt x="1430759" y="471098"/>
                  <a:pt x="1223884" y="295763"/>
                  <a:pt x="1166540" y="280946"/>
                </a:cubicBezTo>
                <a:lnTo>
                  <a:pt x="1166540" y="293161"/>
                </a:lnTo>
                <a:cubicBezTo>
                  <a:pt x="1233791" y="340024"/>
                  <a:pt x="1426764" y="539398"/>
                  <a:pt x="1484133" y="543570"/>
                </a:cubicBezTo>
                <a:cubicBezTo>
                  <a:pt x="1502455" y="466206"/>
                  <a:pt x="1520778" y="388848"/>
                  <a:pt x="1539100" y="311484"/>
                </a:cubicBezTo>
                <a:lnTo>
                  <a:pt x="1539100" y="317591"/>
                </a:lnTo>
                <a:lnTo>
                  <a:pt x="1642929" y="482494"/>
                </a:lnTo>
                <a:lnTo>
                  <a:pt x="1655144" y="476387"/>
                </a:lnTo>
                <a:cubicBezTo>
                  <a:pt x="1677369" y="428357"/>
                  <a:pt x="1649830" y="336445"/>
                  <a:pt x="1673466" y="293161"/>
                </a:cubicBezTo>
                <a:cubicBezTo>
                  <a:pt x="1681608" y="403097"/>
                  <a:pt x="1689755" y="513032"/>
                  <a:pt x="1697897" y="622967"/>
                </a:cubicBezTo>
                <a:cubicBezTo>
                  <a:pt x="1723847" y="770409"/>
                  <a:pt x="1680148" y="952523"/>
                  <a:pt x="1716219" y="1074924"/>
                </a:cubicBezTo>
                <a:lnTo>
                  <a:pt x="1728434" y="1074924"/>
                </a:lnTo>
                <a:cubicBezTo>
                  <a:pt x="1753255" y="932546"/>
                  <a:pt x="1866239" y="826733"/>
                  <a:pt x="1887230" y="677935"/>
                </a:cubicBezTo>
                <a:lnTo>
                  <a:pt x="1801725" y="586322"/>
                </a:lnTo>
                <a:lnTo>
                  <a:pt x="1807832" y="580215"/>
                </a:lnTo>
                <a:lnTo>
                  <a:pt x="1844478" y="574107"/>
                </a:lnTo>
                <a:cubicBezTo>
                  <a:pt x="1857230" y="582658"/>
                  <a:pt x="1865701" y="584295"/>
                  <a:pt x="1887230" y="586322"/>
                </a:cubicBezTo>
                <a:cubicBezTo>
                  <a:pt x="1888201" y="425878"/>
                  <a:pt x="1827010" y="305217"/>
                  <a:pt x="1813940" y="171011"/>
                </a:cubicBezTo>
                <a:lnTo>
                  <a:pt x="1826155" y="171011"/>
                </a:lnTo>
                <a:lnTo>
                  <a:pt x="1826155" y="177118"/>
                </a:lnTo>
                <a:cubicBezTo>
                  <a:pt x="1893686" y="261585"/>
                  <a:pt x="1905309" y="456275"/>
                  <a:pt x="1905553" y="598537"/>
                </a:cubicBezTo>
                <a:lnTo>
                  <a:pt x="1856693" y="604645"/>
                </a:lnTo>
                <a:lnTo>
                  <a:pt x="1844478" y="598537"/>
                </a:lnTo>
                <a:lnTo>
                  <a:pt x="1844478" y="604645"/>
                </a:lnTo>
                <a:lnTo>
                  <a:pt x="1911660" y="677935"/>
                </a:lnTo>
                <a:cubicBezTo>
                  <a:pt x="1877568" y="837122"/>
                  <a:pt x="1773459" y="951778"/>
                  <a:pt x="1740649" y="1105462"/>
                </a:cubicBezTo>
                <a:cubicBezTo>
                  <a:pt x="1784349" y="1147952"/>
                  <a:pt x="1750996" y="1231417"/>
                  <a:pt x="1765079" y="1307010"/>
                </a:cubicBezTo>
                <a:cubicBezTo>
                  <a:pt x="1771187" y="1488202"/>
                  <a:pt x="1777295" y="1669388"/>
                  <a:pt x="1783402" y="1850580"/>
                </a:cubicBezTo>
                <a:lnTo>
                  <a:pt x="1844478" y="4324127"/>
                </a:lnTo>
                <a:lnTo>
                  <a:pt x="1820047" y="4324127"/>
                </a:lnTo>
                <a:cubicBezTo>
                  <a:pt x="1805798" y="3691046"/>
                  <a:pt x="1791544" y="3057897"/>
                  <a:pt x="1777295" y="2424687"/>
                </a:cubicBezTo>
                <a:cubicBezTo>
                  <a:pt x="1769153" y="2094911"/>
                  <a:pt x="1761006" y="1765105"/>
                  <a:pt x="1752864" y="1435268"/>
                </a:cubicBezTo>
                <a:cubicBezTo>
                  <a:pt x="1707455" y="1255829"/>
                  <a:pt x="1538606" y="1138443"/>
                  <a:pt x="1410842" y="1038279"/>
                </a:cubicBezTo>
                <a:lnTo>
                  <a:pt x="1209293" y="824516"/>
                </a:lnTo>
                <a:cubicBezTo>
                  <a:pt x="1210557" y="765969"/>
                  <a:pt x="1237180" y="725739"/>
                  <a:pt x="1258154" y="684043"/>
                </a:cubicBezTo>
                <a:lnTo>
                  <a:pt x="1239831" y="684043"/>
                </a:lnTo>
                <a:lnTo>
                  <a:pt x="1117680" y="714580"/>
                </a:lnTo>
                <a:cubicBezTo>
                  <a:pt x="1046081" y="597963"/>
                  <a:pt x="965468" y="480186"/>
                  <a:pt x="885594" y="366451"/>
                </a:cubicBezTo>
                <a:cubicBezTo>
                  <a:pt x="859942" y="329904"/>
                  <a:pt x="819186" y="298866"/>
                  <a:pt x="806195" y="250408"/>
                </a:cubicBezTo>
                <a:lnTo>
                  <a:pt x="812303" y="244301"/>
                </a:lnTo>
                <a:lnTo>
                  <a:pt x="818411" y="250408"/>
                </a:lnTo>
                <a:lnTo>
                  <a:pt x="1050497" y="574107"/>
                </a:lnTo>
                <a:cubicBezTo>
                  <a:pt x="1080009" y="618344"/>
                  <a:pt x="1091589" y="684928"/>
                  <a:pt x="1160433" y="690150"/>
                </a:cubicBezTo>
                <a:cubicBezTo>
                  <a:pt x="1187819" y="671357"/>
                  <a:pt x="1240442" y="662898"/>
                  <a:pt x="1270369" y="665720"/>
                </a:cubicBezTo>
                <a:cubicBezTo>
                  <a:pt x="1272402" y="675895"/>
                  <a:pt x="1283915" y="683493"/>
                  <a:pt x="1276476" y="696258"/>
                </a:cubicBezTo>
                <a:cubicBezTo>
                  <a:pt x="1258825" y="720224"/>
                  <a:pt x="1227005" y="788799"/>
                  <a:pt x="1233723" y="812301"/>
                </a:cubicBezTo>
                <a:cubicBezTo>
                  <a:pt x="1252626" y="861234"/>
                  <a:pt x="1297352" y="888144"/>
                  <a:pt x="1331444" y="922236"/>
                </a:cubicBezTo>
                <a:cubicBezTo>
                  <a:pt x="1433843" y="1024641"/>
                  <a:pt x="1704700" y="1225493"/>
                  <a:pt x="1740649" y="1361978"/>
                </a:cubicBezTo>
                <a:lnTo>
                  <a:pt x="1746757" y="1361978"/>
                </a:lnTo>
                <a:lnTo>
                  <a:pt x="1746757" y="1252042"/>
                </a:lnTo>
                <a:cubicBezTo>
                  <a:pt x="1742683" y="1215397"/>
                  <a:pt x="1738615" y="1178752"/>
                  <a:pt x="1734542" y="1142107"/>
                </a:cubicBezTo>
                <a:cubicBezTo>
                  <a:pt x="1697603" y="1049370"/>
                  <a:pt x="1624123" y="968953"/>
                  <a:pt x="1569638" y="891699"/>
                </a:cubicBezTo>
                <a:lnTo>
                  <a:pt x="1282584" y="464172"/>
                </a:lnTo>
                <a:cubicBezTo>
                  <a:pt x="1226730" y="384774"/>
                  <a:pt x="1069919" y="220842"/>
                  <a:pt x="1056605" y="122150"/>
                </a:cubicBezTo>
                <a:cubicBezTo>
                  <a:pt x="1091900" y="80424"/>
                  <a:pt x="1092780" y="3952"/>
                  <a:pt x="1166540" y="0"/>
                </a:cubicBezTo>
                <a:lnTo>
                  <a:pt x="1166540" y="54968"/>
                </a:lnTo>
                <a:cubicBezTo>
                  <a:pt x="1268164" y="121937"/>
                  <a:pt x="1395421" y="243745"/>
                  <a:pt x="1532993" y="262624"/>
                </a:cubicBezTo>
                <a:cubicBezTo>
                  <a:pt x="1556348" y="198250"/>
                  <a:pt x="1576931" y="165642"/>
                  <a:pt x="1569638" y="91613"/>
                </a:cubicBezTo>
                <a:close/>
                <a:moveTo>
                  <a:pt x="2638458" y="372559"/>
                </a:moveTo>
                <a:lnTo>
                  <a:pt x="2662888" y="372559"/>
                </a:lnTo>
                <a:cubicBezTo>
                  <a:pt x="2700407" y="415495"/>
                  <a:pt x="2739397" y="439229"/>
                  <a:pt x="2742286" y="519140"/>
                </a:cubicBezTo>
                <a:cubicBezTo>
                  <a:pt x="2739232" y="533504"/>
                  <a:pt x="2727017" y="536851"/>
                  <a:pt x="2711748" y="525247"/>
                </a:cubicBezTo>
                <a:lnTo>
                  <a:pt x="2650673" y="451957"/>
                </a:lnTo>
                <a:lnTo>
                  <a:pt x="2650673" y="458064"/>
                </a:lnTo>
                <a:cubicBezTo>
                  <a:pt x="2666253" y="476442"/>
                  <a:pt x="2672660" y="499174"/>
                  <a:pt x="2675103" y="531355"/>
                </a:cubicBezTo>
                <a:lnTo>
                  <a:pt x="2668996" y="537462"/>
                </a:lnTo>
                <a:lnTo>
                  <a:pt x="2656781" y="531355"/>
                </a:lnTo>
                <a:cubicBezTo>
                  <a:pt x="2640364" y="485121"/>
                  <a:pt x="2614950" y="451780"/>
                  <a:pt x="2607920" y="403097"/>
                </a:cubicBezTo>
                <a:lnTo>
                  <a:pt x="2632350" y="396989"/>
                </a:lnTo>
                <a:lnTo>
                  <a:pt x="2717856" y="494709"/>
                </a:lnTo>
                <a:lnTo>
                  <a:pt x="2717856" y="476387"/>
                </a:lnTo>
                <a:cubicBezTo>
                  <a:pt x="2694067" y="448524"/>
                  <a:pt x="2652890" y="403952"/>
                  <a:pt x="2638458" y="372559"/>
                </a:cubicBezTo>
                <a:close/>
                <a:moveTo>
                  <a:pt x="2168177" y="1007742"/>
                </a:moveTo>
                <a:cubicBezTo>
                  <a:pt x="2170706" y="866071"/>
                  <a:pt x="2156353" y="724603"/>
                  <a:pt x="2125424" y="586322"/>
                </a:cubicBezTo>
                <a:lnTo>
                  <a:pt x="2131532" y="580215"/>
                </a:lnTo>
                <a:lnTo>
                  <a:pt x="2143747" y="586322"/>
                </a:lnTo>
                <a:cubicBezTo>
                  <a:pt x="2190048" y="669159"/>
                  <a:pt x="2159059" y="792952"/>
                  <a:pt x="2186500" y="897806"/>
                </a:cubicBezTo>
                <a:lnTo>
                  <a:pt x="2241468" y="1013849"/>
                </a:lnTo>
                <a:lnTo>
                  <a:pt x="2192607" y="1013849"/>
                </a:lnTo>
                <a:close/>
                <a:moveTo>
                  <a:pt x="830626" y="1032172"/>
                </a:moveTo>
                <a:lnTo>
                  <a:pt x="848948" y="1038279"/>
                </a:lnTo>
                <a:lnTo>
                  <a:pt x="720690" y="1331440"/>
                </a:lnTo>
                <a:cubicBezTo>
                  <a:pt x="708475" y="1400657"/>
                  <a:pt x="696260" y="1469880"/>
                  <a:pt x="684045" y="1539096"/>
                </a:cubicBezTo>
                <a:lnTo>
                  <a:pt x="647399" y="1392516"/>
                </a:lnTo>
                <a:cubicBezTo>
                  <a:pt x="728263" y="1293824"/>
                  <a:pt x="773942" y="1152832"/>
                  <a:pt x="830626" y="1032172"/>
                </a:cubicBezTo>
                <a:close/>
                <a:moveTo>
                  <a:pt x="311485" y="1868902"/>
                </a:moveTo>
                <a:cubicBezTo>
                  <a:pt x="297053" y="1863467"/>
                  <a:pt x="311485" y="1852614"/>
                  <a:pt x="311485" y="1844472"/>
                </a:cubicBezTo>
                <a:cubicBezTo>
                  <a:pt x="341283" y="1832257"/>
                  <a:pt x="399274" y="1823804"/>
                  <a:pt x="421420" y="1801720"/>
                </a:cubicBezTo>
                <a:lnTo>
                  <a:pt x="415313" y="1801720"/>
                </a:lnTo>
                <a:lnTo>
                  <a:pt x="238194" y="1838365"/>
                </a:lnTo>
                <a:cubicBezTo>
                  <a:pt x="226236" y="1835867"/>
                  <a:pt x="234120" y="1826150"/>
                  <a:pt x="232087" y="1820042"/>
                </a:cubicBezTo>
                <a:cubicBezTo>
                  <a:pt x="297663" y="1803668"/>
                  <a:pt x="374075" y="1774950"/>
                  <a:pt x="451958" y="1789505"/>
                </a:cubicBezTo>
                <a:cubicBezTo>
                  <a:pt x="453992" y="1797646"/>
                  <a:pt x="466854" y="1802184"/>
                  <a:pt x="458066" y="1813935"/>
                </a:cubicBezTo>
                <a:lnTo>
                  <a:pt x="366452" y="1850580"/>
                </a:lnTo>
                <a:lnTo>
                  <a:pt x="464173" y="1850580"/>
                </a:lnTo>
                <a:lnTo>
                  <a:pt x="458066" y="1862795"/>
                </a:lnTo>
                <a:lnTo>
                  <a:pt x="458066" y="1868902"/>
                </a:lnTo>
                <a:lnTo>
                  <a:pt x="311485" y="1868902"/>
                </a:lnTo>
                <a:close/>
                <a:moveTo>
                  <a:pt x="745120" y="2791139"/>
                </a:moveTo>
                <a:cubicBezTo>
                  <a:pt x="846463" y="2803787"/>
                  <a:pt x="950865" y="2815569"/>
                  <a:pt x="1074927" y="2815569"/>
                </a:cubicBezTo>
                <a:lnTo>
                  <a:pt x="1252046" y="2809461"/>
                </a:lnTo>
                <a:cubicBezTo>
                  <a:pt x="1254080" y="2815569"/>
                  <a:pt x="1262740" y="2820296"/>
                  <a:pt x="1258154" y="2827784"/>
                </a:cubicBezTo>
                <a:lnTo>
                  <a:pt x="1215401" y="2827784"/>
                </a:lnTo>
                <a:cubicBezTo>
                  <a:pt x="1122475" y="2873969"/>
                  <a:pt x="824518" y="2828681"/>
                  <a:pt x="739013" y="2809461"/>
                </a:cubicBezTo>
                <a:close/>
                <a:moveTo>
                  <a:pt x="1252046" y="2901074"/>
                </a:moveTo>
                <a:cubicBezTo>
                  <a:pt x="1263815" y="2895577"/>
                  <a:pt x="1269300" y="2897593"/>
                  <a:pt x="1270369" y="2907182"/>
                </a:cubicBezTo>
                <a:cubicBezTo>
                  <a:pt x="1272268" y="3080635"/>
                  <a:pt x="1272201" y="3262029"/>
                  <a:pt x="1239831" y="3401891"/>
                </a:cubicBezTo>
                <a:lnTo>
                  <a:pt x="1227616" y="3401891"/>
                </a:lnTo>
                <a:cubicBezTo>
                  <a:pt x="1136742" y="3455509"/>
                  <a:pt x="888983" y="3418046"/>
                  <a:pt x="793980" y="3395784"/>
                </a:cubicBezTo>
                <a:cubicBezTo>
                  <a:pt x="791947" y="3391710"/>
                  <a:pt x="789907" y="3387642"/>
                  <a:pt x="787873" y="3383568"/>
                </a:cubicBezTo>
                <a:lnTo>
                  <a:pt x="812303" y="3377461"/>
                </a:lnTo>
                <a:cubicBezTo>
                  <a:pt x="869103" y="3407919"/>
                  <a:pt x="1160934" y="3407388"/>
                  <a:pt x="1227616" y="3383568"/>
                </a:cubicBezTo>
                <a:lnTo>
                  <a:pt x="1245938" y="3224773"/>
                </a:lnTo>
                <a:cubicBezTo>
                  <a:pt x="1247972" y="3116871"/>
                  <a:pt x="1250012" y="3008976"/>
                  <a:pt x="1252046" y="2901074"/>
                </a:cubicBezTo>
                <a:close/>
                <a:moveTo>
                  <a:pt x="128258" y="2949934"/>
                </a:moveTo>
                <a:cubicBezTo>
                  <a:pt x="185889" y="2948407"/>
                  <a:pt x="274711" y="2949714"/>
                  <a:pt x="311485" y="2974364"/>
                </a:cubicBezTo>
                <a:lnTo>
                  <a:pt x="317592" y="2992687"/>
                </a:lnTo>
                <a:lnTo>
                  <a:pt x="299270" y="2992687"/>
                </a:lnTo>
                <a:cubicBezTo>
                  <a:pt x="233180" y="2949214"/>
                  <a:pt x="76698" y="2980319"/>
                  <a:pt x="6108" y="2992687"/>
                </a:cubicBezTo>
                <a:lnTo>
                  <a:pt x="0" y="2974364"/>
                </a:lnTo>
                <a:lnTo>
                  <a:pt x="12215" y="2974364"/>
                </a:lnTo>
                <a:cubicBezTo>
                  <a:pt x="40921" y="2956689"/>
                  <a:pt x="95162" y="2966248"/>
                  <a:pt x="128258" y="2949934"/>
                </a:cubicBezTo>
                <a:close/>
              </a:path>
            </a:pathLst>
          </a:custGeom>
          <a:solidFill>
            <a:schemeClr val="accent1"/>
          </a:solidFill>
          <a:ln w="6093"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6" name="任意多边形: 形状 55"/>
          <p:cNvSpPr/>
          <p:nvPr>
            <p:custDataLst>
              <p:tags r:id="rId14"/>
            </p:custDataLst>
          </p:nvPr>
        </p:nvSpPr>
        <p:spPr>
          <a:xfrm>
            <a:off x="4202000" y="759346"/>
            <a:ext cx="523814" cy="906747"/>
          </a:xfrm>
          <a:custGeom>
            <a:avLst/>
            <a:gdLst>
              <a:gd name="connsiteX0" fmla="*/ 113660 w 523814"/>
              <a:gd name="connsiteY0" fmla="*/ 1897 h 906747"/>
              <a:gd name="connsiteX1" fmla="*/ 120301 w 523814"/>
              <a:gd name="connsiteY1" fmla="*/ 14897 h 906747"/>
              <a:gd name="connsiteX2" fmla="*/ 137046 w 523814"/>
              <a:gd name="connsiteY2" fmla="*/ 21962 h 906747"/>
              <a:gd name="connsiteX3" fmla="*/ 186502 w 523814"/>
              <a:gd name="connsiteY3" fmla="*/ 21962 h 906747"/>
              <a:gd name="connsiteX4" fmla="*/ 186502 w 523814"/>
              <a:gd name="connsiteY4" fmla="*/ 382994 h 906747"/>
              <a:gd name="connsiteX5" fmla="*/ -231 w 523814"/>
              <a:gd name="connsiteY5" fmla="*/ 644406 h 906747"/>
              <a:gd name="connsiteX6" fmla="*/ 261676 w 523814"/>
              <a:gd name="connsiteY6" fmla="*/ 906384 h 906747"/>
              <a:gd name="connsiteX7" fmla="*/ 523583 w 523814"/>
              <a:gd name="connsiteY7" fmla="*/ 644406 h 906747"/>
              <a:gd name="connsiteX8" fmla="*/ 337062 w 523814"/>
              <a:gd name="connsiteY8" fmla="*/ 382994 h 906747"/>
              <a:gd name="connsiteX9" fmla="*/ 337061 w 523814"/>
              <a:gd name="connsiteY9" fmla="*/ 21821 h 906747"/>
              <a:gd name="connsiteX10" fmla="*/ 386518 w 523814"/>
              <a:gd name="connsiteY10" fmla="*/ 21821 h 906747"/>
              <a:gd name="connsiteX11" fmla="*/ 410116 w 523814"/>
              <a:gd name="connsiteY11" fmla="*/ -364 h 90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814" h="906747">
                <a:moveTo>
                  <a:pt x="113660" y="1897"/>
                </a:moveTo>
                <a:cubicBezTo>
                  <a:pt x="114453" y="6820"/>
                  <a:pt x="116777" y="11369"/>
                  <a:pt x="120301" y="14897"/>
                </a:cubicBezTo>
                <a:cubicBezTo>
                  <a:pt x="124711" y="19400"/>
                  <a:pt x="130743" y="21945"/>
                  <a:pt x="137046" y="21962"/>
                </a:cubicBezTo>
                <a:lnTo>
                  <a:pt x="186502" y="21962"/>
                </a:lnTo>
                <a:lnTo>
                  <a:pt x="186502" y="382994"/>
                </a:lnTo>
                <a:cubicBezTo>
                  <a:pt x="74780" y="421261"/>
                  <a:pt x="-261" y="526313"/>
                  <a:pt x="-231" y="644406"/>
                </a:cubicBezTo>
                <a:cubicBezTo>
                  <a:pt x="-231" y="796661"/>
                  <a:pt x="109491" y="906384"/>
                  <a:pt x="261676" y="906384"/>
                </a:cubicBezTo>
                <a:cubicBezTo>
                  <a:pt x="413860" y="906384"/>
                  <a:pt x="523583" y="796661"/>
                  <a:pt x="523583" y="644406"/>
                </a:cubicBezTo>
                <a:cubicBezTo>
                  <a:pt x="523643" y="526369"/>
                  <a:pt x="448699" y="421333"/>
                  <a:pt x="337062" y="382994"/>
                </a:cubicBezTo>
                <a:lnTo>
                  <a:pt x="337061" y="21821"/>
                </a:lnTo>
                <a:lnTo>
                  <a:pt x="386518" y="21821"/>
                </a:lnTo>
                <a:cubicBezTo>
                  <a:pt x="399018" y="21843"/>
                  <a:pt x="409367" y="12114"/>
                  <a:pt x="410116" y="-364"/>
                </a:cubicBezTo>
                <a:close/>
              </a:path>
            </a:pathLst>
          </a:custGeom>
          <a:solidFill>
            <a:srgbClr val="FFFFFF"/>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7" name="任意多边形: 形状 56"/>
          <p:cNvSpPr/>
          <p:nvPr>
            <p:custDataLst>
              <p:tags r:id="rId15"/>
            </p:custDataLst>
          </p:nvPr>
        </p:nvSpPr>
        <p:spPr>
          <a:xfrm>
            <a:off x="4271683" y="1338551"/>
            <a:ext cx="384681" cy="248837"/>
          </a:xfrm>
          <a:custGeom>
            <a:avLst/>
            <a:gdLst>
              <a:gd name="connsiteX0" fmla="*/ 8298 w 384681"/>
              <a:gd name="connsiteY0" fmla="*/ -364 h 248837"/>
              <a:gd name="connsiteX1" fmla="*/ 135662 w 384681"/>
              <a:gd name="connsiteY1" fmla="*/ 239945 h 248837"/>
              <a:gd name="connsiteX2" fmla="*/ 375971 w 384681"/>
              <a:gd name="connsiteY2" fmla="*/ 112580 h 248837"/>
              <a:gd name="connsiteX3" fmla="*/ 384450 w 384681"/>
              <a:gd name="connsiteY3" fmla="*/ 56158 h 248837"/>
              <a:gd name="connsiteX4" fmla="*/ 375971 w 384681"/>
              <a:gd name="connsiteY4" fmla="*/ -364 h 24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1" h="248837">
                <a:moveTo>
                  <a:pt x="8298" y="-364"/>
                </a:moveTo>
                <a:cubicBezTo>
                  <a:pt x="-22891" y="101166"/>
                  <a:pt x="34132" y="208756"/>
                  <a:pt x="135662" y="239945"/>
                </a:cubicBezTo>
                <a:cubicBezTo>
                  <a:pt x="237193" y="271133"/>
                  <a:pt x="344782" y="214110"/>
                  <a:pt x="375971" y="112580"/>
                </a:cubicBezTo>
                <a:cubicBezTo>
                  <a:pt x="381587" y="94299"/>
                  <a:pt x="384445" y="75282"/>
                  <a:pt x="384450" y="56158"/>
                </a:cubicBezTo>
                <a:cubicBezTo>
                  <a:pt x="384478" y="36998"/>
                  <a:pt x="381620" y="17944"/>
                  <a:pt x="375971" y="-364"/>
                </a:cubicBezTo>
                <a:close/>
              </a:path>
            </a:pathLst>
          </a:custGeom>
          <a:solidFill>
            <a:schemeClr val="accent1"/>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8" name="任意多边形: 形状 57"/>
          <p:cNvSpPr/>
          <p:nvPr>
            <p:custDataLst>
              <p:tags r:id="rId16"/>
            </p:custDataLst>
          </p:nvPr>
        </p:nvSpPr>
        <p:spPr>
          <a:xfrm>
            <a:off x="4201930" y="748324"/>
            <a:ext cx="523814" cy="917628"/>
          </a:xfrm>
          <a:custGeom>
            <a:avLst/>
            <a:gdLst>
              <a:gd name="connsiteX0" fmla="*/ 337273 w 523814"/>
              <a:gd name="connsiteY0" fmla="*/ 393945 h 917628"/>
              <a:gd name="connsiteX1" fmla="*/ 337273 w 523814"/>
              <a:gd name="connsiteY1" fmla="*/ 32843 h 917628"/>
              <a:gd name="connsiteX2" fmla="*/ 394643 w 523814"/>
              <a:gd name="connsiteY2" fmla="*/ 32843 h 917628"/>
              <a:gd name="connsiteX3" fmla="*/ 411246 w 523814"/>
              <a:gd name="connsiteY3" fmla="*/ 16239 h 917628"/>
              <a:gd name="connsiteX4" fmla="*/ 411246 w 523814"/>
              <a:gd name="connsiteY4" fmla="*/ 16239 h 917628"/>
              <a:gd name="connsiteX5" fmla="*/ 394643 w 523814"/>
              <a:gd name="connsiteY5" fmla="*/ -364 h 917628"/>
              <a:gd name="connsiteX6" fmla="*/ 129980 w 523814"/>
              <a:gd name="connsiteY6" fmla="*/ -364 h 917628"/>
              <a:gd name="connsiteX7" fmla="*/ 113377 w 523814"/>
              <a:gd name="connsiteY7" fmla="*/ 16239 h 917628"/>
              <a:gd name="connsiteX8" fmla="*/ 113377 w 523814"/>
              <a:gd name="connsiteY8" fmla="*/ 16239 h 917628"/>
              <a:gd name="connsiteX9" fmla="*/ 129980 w 523814"/>
              <a:gd name="connsiteY9" fmla="*/ 32843 h 917628"/>
              <a:gd name="connsiteX10" fmla="*/ 186502 w 523814"/>
              <a:gd name="connsiteY10" fmla="*/ 32843 h 917628"/>
              <a:gd name="connsiteX11" fmla="*/ 186502 w 523814"/>
              <a:gd name="connsiteY11" fmla="*/ 393874 h 917628"/>
              <a:gd name="connsiteX12" fmla="*/ -231 w 523814"/>
              <a:gd name="connsiteY12" fmla="*/ 655286 h 917628"/>
              <a:gd name="connsiteX13" fmla="*/ 261676 w 523814"/>
              <a:gd name="connsiteY13" fmla="*/ 917264 h 917628"/>
              <a:gd name="connsiteX14" fmla="*/ 523583 w 523814"/>
              <a:gd name="connsiteY14" fmla="*/ 655286 h 917628"/>
              <a:gd name="connsiteX15" fmla="*/ 337273 w 523814"/>
              <a:gd name="connsiteY15" fmla="*/ 393945 h 917628"/>
              <a:gd name="connsiteX16" fmla="*/ 261887 w 523814"/>
              <a:gd name="connsiteY16" fmla="*/ 890770 h 917628"/>
              <a:gd name="connsiteX17" fmla="*/ 26192 w 523814"/>
              <a:gd name="connsiteY17" fmla="*/ 655004 h 917628"/>
              <a:gd name="connsiteX18" fmla="*/ 195757 w 523814"/>
              <a:gd name="connsiteY18" fmla="*/ 427081 h 917628"/>
              <a:gd name="connsiteX19" fmla="*/ 212714 w 523814"/>
              <a:gd name="connsiteY19" fmla="*/ 399173 h 917628"/>
              <a:gd name="connsiteX20" fmla="*/ 219779 w 523814"/>
              <a:gd name="connsiteY20" fmla="*/ 32843 h 917628"/>
              <a:gd name="connsiteX21" fmla="*/ 303996 w 523814"/>
              <a:gd name="connsiteY21" fmla="*/ 32843 h 917628"/>
              <a:gd name="connsiteX22" fmla="*/ 311061 w 523814"/>
              <a:gd name="connsiteY22" fmla="*/ 398608 h 917628"/>
              <a:gd name="connsiteX23" fmla="*/ 328018 w 523814"/>
              <a:gd name="connsiteY23" fmla="*/ 426869 h 917628"/>
              <a:gd name="connsiteX24" fmla="*/ 497583 w 523814"/>
              <a:gd name="connsiteY24" fmla="*/ 654792 h 917628"/>
              <a:gd name="connsiteX25" fmla="*/ 261887 w 523814"/>
              <a:gd name="connsiteY25" fmla="*/ 890770 h 91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3814" h="917628">
                <a:moveTo>
                  <a:pt x="337273" y="393945"/>
                </a:moveTo>
                <a:lnTo>
                  <a:pt x="337273" y="32843"/>
                </a:lnTo>
                <a:lnTo>
                  <a:pt x="394643" y="32843"/>
                </a:lnTo>
                <a:cubicBezTo>
                  <a:pt x="403796" y="32804"/>
                  <a:pt x="411207" y="25393"/>
                  <a:pt x="411246" y="16239"/>
                </a:cubicBezTo>
                <a:lnTo>
                  <a:pt x="411246" y="16239"/>
                </a:lnTo>
                <a:cubicBezTo>
                  <a:pt x="411207" y="7086"/>
                  <a:pt x="403796" y="-325"/>
                  <a:pt x="394643" y="-364"/>
                </a:cubicBezTo>
                <a:lnTo>
                  <a:pt x="129980" y="-364"/>
                </a:lnTo>
                <a:cubicBezTo>
                  <a:pt x="120827" y="-325"/>
                  <a:pt x="113416" y="7086"/>
                  <a:pt x="113377" y="16239"/>
                </a:cubicBezTo>
                <a:lnTo>
                  <a:pt x="113377" y="16239"/>
                </a:lnTo>
                <a:cubicBezTo>
                  <a:pt x="113416" y="25393"/>
                  <a:pt x="120827" y="32804"/>
                  <a:pt x="129980" y="32843"/>
                </a:cubicBezTo>
                <a:lnTo>
                  <a:pt x="186502" y="32843"/>
                </a:lnTo>
                <a:lnTo>
                  <a:pt x="186502" y="393874"/>
                </a:lnTo>
                <a:cubicBezTo>
                  <a:pt x="74780" y="432141"/>
                  <a:pt x="-261" y="537193"/>
                  <a:pt x="-231" y="655286"/>
                </a:cubicBezTo>
                <a:cubicBezTo>
                  <a:pt x="-231" y="807542"/>
                  <a:pt x="109491" y="917264"/>
                  <a:pt x="261676" y="917264"/>
                </a:cubicBezTo>
                <a:cubicBezTo>
                  <a:pt x="413860" y="917264"/>
                  <a:pt x="523583" y="807542"/>
                  <a:pt x="523583" y="655286"/>
                </a:cubicBezTo>
                <a:cubicBezTo>
                  <a:pt x="523644" y="537330"/>
                  <a:pt x="448803" y="432348"/>
                  <a:pt x="337273" y="393945"/>
                </a:cubicBezTo>
                <a:close/>
                <a:moveTo>
                  <a:pt x="261887" y="890770"/>
                </a:moveTo>
                <a:cubicBezTo>
                  <a:pt x="135774" y="890770"/>
                  <a:pt x="26192" y="781118"/>
                  <a:pt x="26192" y="655004"/>
                </a:cubicBezTo>
                <a:cubicBezTo>
                  <a:pt x="26192" y="551499"/>
                  <a:pt x="95926" y="453646"/>
                  <a:pt x="195757" y="427081"/>
                </a:cubicBezTo>
                <a:cubicBezTo>
                  <a:pt x="207926" y="423760"/>
                  <a:pt x="215374" y="411503"/>
                  <a:pt x="212714" y="399173"/>
                </a:cubicBezTo>
                <a:lnTo>
                  <a:pt x="219779" y="32843"/>
                </a:lnTo>
                <a:lnTo>
                  <a:pt x="303996" y="32843"/>
                </a:lnTo>
                <a:lnTo>
                  <a:pt x="311061" y="398608"/>
                </a:lnTo>
                <a:cubicBezTo>
                  <a:pt x="308227" y="411050"/>
                  <a:pt x="315706" y="423514"/>
                  <a:pt x="328018" y="426869"/>
                </a:cubicBezTo>
                <a:cubicBezTo>
                  <a:pt x="427849" y="453434"/>
                  <a:pt x="497583" y="551357"/>
                  <a:pt x="497583" y="654792"/>
                </a:cubicBezTo>
                <a:cubicBezTo>
                  <a:pt x="497583" y="781118"/>
                  <a:pt x="388001" y="890770"/>
                  <a:pt x="261887" y="890770"/>
                </a:cubicBezTo>
                <a:close/>
              </a:path>
            </a:pathLst>
          </a:custGeom>
          <a:solidFill>
            <a:schemeClr val="accent1"/>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4" name="日期占位符 3"/>
          <p:cNvSpPr>
            <a:spLocks noGrp="1"/>
          </p:cNvSpPr>
          <p:nvPr>
            <p:ph type="dt" sz="half" idx="10"/>
            <p:custDataLst>
              <p:tags r:id="rId17"/>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18"/>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19"/>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2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3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4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5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6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showMasterSp="0">
  <p:cSld name="2_节标题">
    <p:bg>
      <p:bgRef idx="1001">
        <a:schemeClr val="bg1"/>
      </p:bgRef>
    </p:bg>
    <p:spTree>
      <p:nvGrpSpPr>
        <p:cNvPr id="1" name=""/>
        <p:cNvGrpSpPr/>
        <p:nvPr/>
      </p:nvGrpSpPr>
      <p:grpSpPr>
        <a:xfrm>
          <a:off x="0" y="0"/>
          <a:ext cx="0" cy="0"/>
          <a:chOff x="0" y="0"/>
          <a:chExt cx="0" cy="0"/>
        </a:xfrm>
      </p:grpSpPr>
      <p:sp>
        <p:nvSpPr>
          <p:cNvPr id="13" name="单圆角矩形 12"/>
          <p:cNvSpPr/>
          <p:nvPr>
            <p:custDataLst>
              <p:tags r:id="rId2"/>
            </p:custDataLst>
          </p:nvPr>
        </p:nvSpPr>
        <p:spPr>
          <a:xfrm>
            <a:off x="0" y="3146425"/>
            <a:ext cx="4393565" cy="2282825"/>
          </a:xfrm>
          <a:prstGeom prst="round1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32" name="矩形 31"/>
          <p:cNvSpPr/>
          <p:nvPr>
            <p:custDataLst>
              <p:tags r:id="rId3"/>
            </p:custDataLst>
          </p:nvPr>
        </p:nvSpPr>
        <p:spPr>
          <a:xfrm>
            <a:off x="0" y="5428615"/>
            <a:ext cx="12192000" cy="1429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23" name="任意多边形: 形状 22"/>
          <p:cNvSpPr/>
          <p:nvPr>
            <p:custDataLst>
              <p:tags r:id="rId4"/>
            </p:custDataLst>
          </p:nvPr>
        </p:nvSpPr>
        <p:spPr>
          <a:xfrm>
            <a:off x="5297170" y="3322228"/>
            <a:ext cx="6212840" cy="578485"/>
          </a:xfrm>
          <a:custGeom>
            <a:avLst/>
            <a:gdLst>
              <a:gd name="connsiteX0" fmla="*/ 0 w 6099858"/>
              <a:gd name="connsiteY0" fmla="*/ 196769 h 578734"/>
              <a:gd name="connsiteX1" fmla="*/ 4514127 w 6099858"/>
              <a:gd name="connsiteY1" fmla="*/ 196769 h 578734"/>
              <a:gd name="connsiteX2" fmla="*/ 4641448 w 6099858"/>
              <a:gd name="connsiteY2" fmla="*/ 0 h 578734"/>
              <a:gd name="connsiteX3" fmla="*/ 4745620 w 6099858"/>
              <a:gd name="connsiteY3" fmla="*/ 578734 h 578734"/>
              <a:gd name="connsiteX4" fmla="*/ 4872942 w 6099858"/>
              <a:gd name="connsiteY4" fmla="*/ 196769 h 578734"/>
              <a:gd name="connsiteX5" fmla="*/ 6099858 w 6099858"/>
              <a:gd name="connsiteY5" fmla="*/ 196769 h 57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858" h="578734">
                <a:moveTo>
                  <a:pt x="0" y="196769"/>
                </a:moveTo>
                <a:lnTo>
                  <a:pt x="4514127" y="196769"/>
                </a:lnTo>
                <a:lnTo>
                  <a:pt x="4641448" y="0"/>
                </a:lnTo>
                <a:lnTo>
                  <a:pt x="4745620" y="578734"/>
                </a:lnTo>
                <a:lnTo>
                  <a:pt x="4872942" y="196769"/>
                </a:lnTo>
                <a:lnTo>
                  <a:pt x="6099858" y="196769"/>
                </a:lnTo>
              </a:path>
            </a:pathLst>
          </a:cu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8" name="标题"/>
          <p:cNvSpPr txBox="1">
            <a:spLocks noGrp="1"/>
          </p:cNvSpPr>
          <p:nvPr>
            <p:ph type="title" idx="14" hasCustomPrompt="1"/>
            <p:custDataLst>
              <p:tags r:id="rId5"/>
            </p:custDataLst>
          </p:nvPr>
        </p:nvSpPr>
        <p:spPr>
          <a:xfrm>
            <a:off x="5158675" y="2106420"/>
            <a:ext cx="6520310" cy="1215808"/>
          </a:xfrm>
          <a:prstGeom prst="rect">
            <a:avLst/>
          </a:prstGeom>
          <a:noFill/>
        </p:spPr>
        <p:txBody>
          <a:bodyPr wrap="square" lIns="0" tIns="0" rIns="0" bIns="0" rtlCol="0" anchor="b">
            <a:normAutofit/>
          </a:bodyPr>
          <a:lstStyle>
            <a:lvl1pPr marL="0" marR="0" algn="l" defTabSz="914400" rtl="0" eaLnBrk="1" fontAlgn="auto" latinLnBrk="0" hangingPunct="1">
              <a:lnSpc>
                <a:spcPct val="100000"/>
              </a:lnSpc>
              <a:buClrTx/>
              <a:buSzTx/>
              <a:buFontTx/>
              <a:buNone/>
              <a:defRPr kumimoji="0" lang="zh-CN" altLang="en-US" sz="7200" b="0" i="0" u="none" strike="noStrike" kern="1200" cap="none" spc="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r>
              <a:rPr dirty="0">
                <a:sym typeface="+mn-ea"/>
              </a:rPr>
              <a:t>单击编辑标题</a:t>
            </a:r>
            <a:endParaRPr dirty="0">
              <a:sym typeface="+mn-ea"/>
            </a:endParaRPr>
          </a:p>
        </p:txBody>
      </p:sp>
      <p:sp>
        <p:nvSpPr>
          <p:cNvPr id="7" name="节编号"/>
          <p:cNvSpPr txBox="1">
            <a:spLocks noGrp="1"/>
          </p:cNvSpPr>
          <p:nvPr>
            <p:ph type="body" idx="13" hasCustomPrompt="1"/>
            <p:custDataLst>
              <p:tags r:id="rId6"/>
            </p:custDataLst>
          </p:nvPr>
        </p:nvSpPr>
        <p:spPr>
          <a:xfrm>
            <a:off x="4887358" y="4637552"/>
            <a:ext cx="7115956" cy="1556964"/>
          </a:xfrm>
          <a:prstGeom prst="rect">
            <a:avLst/>
          </a:prstGeom>
          <a:noFill/>
        </p:spPr>
        <p:txBody>
          <a:bodyPr wrap="square" lIns="0" tIns="0" rIns="0" bIns="0" rtlCol="0" anchor="ctr" anchorCtr="0">
            <a:normAutofit/>
          </a:bodyPr>
          <a:lstStyle>
            <a:lvl1pPr marL="0" marR="0" algn="l" defTabSz="914400" rtl="0" eaLnBrk="1" fontAlgn="auto" latinLnBrk="0" hangingPunct="1">
              <a:lnSpc>
                <a:spcPct val="100000"/>
              </a:lnSpc>
              <a:buClrTx/>
              <a:buSzTx/>
              <a:buFontTx/>
              <a:buNone/>
              <a:defRPr kumimoji="0" lang="en-US" altLang="zh-CN" sz="8800" b="0" i="0" u="none" strike="noStrike" kern="1200" cap="none" spc="500" normalizeH="0" baseline="0" noProof="1" dirty="0">
                <a:ln>
                  <a:solidFill>
                    <a:schemeClr val="accent1"/>
                  </a:solidFill>
                </a:ln>
                <a:solidFill>
                  <a:schemeClr val="bg1"/>
                </a:solidFill>
                <a:latin typeface="+mj-ea"/>
                <a:ea typeface="+mj-ea"/>
                <a:cs typeface="MiSans Normal" panose="00000500000000000000" charset="-122"/>
                <a:sym typeface="MiSans Normal" panose="00000500000000000000" charset="-122"/>
              </a:defRPr>
            </a:lvl1pPr>
          </a:lstStyle>
          <a:p>
            <a:pPr lvl="0" algn="l"/>
            <a:r>
              <a:rPr>
                <a:sym typeface="+mn-ea"/>
              </a:rPr>
              <a:t>编辑节编号</a:t>
            </a:r>
            <a:endParaRPr>
              <a:sym typeface="+mn-ea"/>
            </a:endParaRPr>
          </a:p>
        </p:txBody>
      </p:sp>
      <p:sp>
        <p:nvSpPr>
          <p:cNvPr id="9" name="椭圆 8"/>
          <p:cNvSpPr>
            <a:spLocks noChangeAspect="1"/>
          </p:cNvSpPr>
          <p:nvPr>
            <p:custDataLst>
              <p:tags r:id="rId7"/>
            </p:custDataLst>
          </p:nvPr>
        </p:nvSpPr>
        <p:spPr>
          <a:xfrm>
            <a:off x="11031220" y="452755"/>
            <a:ext cx="71755" cy="7175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0" name="椭圆 9"/>
          <p:cNvSpPr>
            <a:spLocks noChangeAspect="1"/>
          </p:cNvSpPr>
          <p:nvPr>
            <p:custDataLst>
              <p:tags r:id="rId8"/>
            </p:custDataLst>
          </p:nvPr>
        </p:nvSpPr>
        <p:spPr>
          <a:xfrm>
            <a:off x="11210290" y="45275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1" name="椭圆 10"/>
          <p:cNvSpPr>
            <a:spLocks noChangeAspect="1"/>
          </p:cNvSpPr>
          <p:nvPr>
            <p:custDataLst>
              <p:tags r:id="rId9"/>
            </p:custDataLst>
          </p:nvPr>
        </p:nvSpPr>
        <p:spPr>
          <a:xfrm>
            <a:off x="11389360" y="45275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2" name="椭圆 11"/>
          <p:cNvSpPr>
            <a:spLocks noChangeAspect="1"/>
          </p:cNvSpPr>
          <p:nvPr>
            <p:custDataLst>
              <p:tags r:id="rId10"/>
            </p:custDataLst>
          </p:nvPr>
        </p:nvSpPr>
        <p:spPr>
          <a:xfrm>
            <a:off x="11568430" y="453390"/>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pic>
        <p:nvPicPr>
          <p:cNvPr id="17" name="图片 16"/>
          <p:cNvPicPr>
            <a:picLocks noChangeAspect="1"/>
          </p:cNvPicPr>
          <p:nvPr>
            <p:custDataLst>
              <p:tags r:id="rId11"/>
            </p:custDataLst>
          </p:nvPr>
        </p:nvPicPr>
        <p:blipFill rotWithShape="1">
          <a:blip r:embed="rId12">
            <a:extLst>
              <a:ext uri="{28A0092B-C50C-407E-A947-70E740481C1C}">
                <a14:useLocalDpi xmlns:a14="http://schemas.microsoft.com/office/drawing/2010/main" val="0"/>
              </a:ext>
            </a:extLst>
          </a:blip>
          <a:srcRect b="1296"/>
          <a:stretch>
            <a:fillRect/>
          </a:stretch>
        </p:blipFill>
        <p:spPr>
          <a:xfrm>
            <a:off x="971926" y="508996"/>
            <a:ext cx="3851926" cy="6360795"/>
          </a:xfrm>
          <a:prstGeom prst="rect">
            <a:avLst/>
          </a:prstGeom>
        </p:spPr>
      </p:pic>
      <p:sp>
        <p:nvSpPr>
          <p:cNvPr id="29" name="任意多边形: 形状 28"/>
          <p:cNvSpPr/>
          <p:nvPr>
            <p:custDataLst>
              <p:tags r:id="rId13"/>
            </p:custDataLst>
          </p:nvPr>
        </p:nvSpPr>
        <p:spPr>
          <a:xfrm>
            <a:off x="1169095" y="1682126"/>
            <a:ext cx="2742286" cy="4324127"/>
          </a:xfrm>
          <a:custGeom>
            <a:avLst/>
            <a:gdLst>
              <a:gd name="connsiteX0" fmla="*/ 1569638 w 2742286"/>
              <a:gd name="connsiteY0" fmla="*/ 91613 h 4324127"/>
              <a:gd name="connsiteX1" fmla="*/ 1594068 w 2742286"/>
              <a:gd name="connsiteY1" fmla="*/ 91613 h 4324127"/>
              <a:gd name="connsiteX2" fmla="*/ 1667359 w 2742286"/>
              <a:gd name="connsiteY2" fmla="*/ 293161 h 4324127"/>
              <a:gd name="connsiteX3" fmla="*/ 1649036 w 2742286"/>
              <a:gd name="connsiteY3" fmla="*/ 299269 h 4324127"/>
              <a:gd name="connsiteX4" fmla="*/ 1642929 w 2742286"/>
              <a:gd name="connsiteY4" fmla="*/ 433634 h 4324127"/>
              <a:gd name="connsiteX5" fmla="*/ 1636821 w 2742286"/>
              <a:gd name="connsiteY5" fmla="*/ 433634 h 4324127"/>
              <a:gd name="connsiteX6" fmla="*/ 1630714 w 2742286"/>
              <a:gd name="connsiteY6" fmla="*/ 427527 h 4324127"/>
              <a:gd name="connsiteX7" fmla="*/ 1539100 w 2742286"/>
              <a:gd name="connsiteY7" fmla="*/ 274839 h 4324127"/>
              <a:gd name="connsiteX8" fmla="*/ 1526885 w 2742286"/>
              <a:gd name="connsiteY8" fmla="*/ 280946 h 4324127"/>
              <a:gd name="connsiteX9" fmla="*/ 1465810 w 2742286"/>
              <a:gd name="connsiteY9" fmla="*/ 519140 h 4324127"/>
              <a:gd name="connsiteX10" fmla="*/ 1166540 w 2742286"/>
              <a:gd name="connsiteY10" fmla="*/ 280946 h 4324127"/>
              <a:gd name="connsiteX11" fmla="*/ 1166540 w 2742286"/>
              <a:gd name="connsiteY11" fmla="*/ 293161 h 4324127"/>
              <a:gd name="connsiteX12" fmla="*/ 1484133 w 2742286"/>
              <a:gd name="connsiteY12" fmla="*/ 543570 h 4324127"/>
              <a:gd name="connsiteX13" fmla="*/ 1539100 w 2742286"/>
              <a:gd name="connsiteY13" fmla="*/ 311484 h 4324127"/>
              <a:gd name="connsiteX14" fmla="*/ 1539100 w 2742286"/>
              <a:gd name="connsiteY14" fmla="*/ 317591 h 4324127"/>
              <a:gd name="connsiteX15" fmla="*/ 1642929 w 2742286"/>
              <a:gd name="connsiteY15" fmla="*/ 482494 h 4324127"/>
              <a:gd name="connsiteX16" fmla="*/ 1655144 w 2742286"/>
              <a:gd name="connsiteY16" fmla="*/ 476387 h 4324127"/>
              <a:gd name="connsiteX17" fmla="*/ 1673466 w 2742286"/>
              <a:gd name="connsiteY17" fmla="*/ 293161 h 4324127"/>
              <a:gd name="connsiteX18" fmla="*/ 1697897 w 2742286"/>
              <a:gd name="connsiteY18" fmla="*/ 622967 h 4324127"/>
              <a:gd name="connsiteX19" fmla="*/ 1716219 w 2742286"/>
              <a:gd name="connsiteY19" fmla="*/ 1074924 h 4324127"/>
              <a:gd name="connsiteX20" fmla="*/ 1728434 w 2742286"/>
              <a:gd name="connsiteY20" fmla="*/ 1074924 h 4324127"/>
              <a:gd name="connsiteX21" fmla="*/ 1887230 w 2742286"/>
              <a:gd name="connsiteY21" fmla="*/ 677935 h 4324127"/>
              <a:gd name="connsiteX22" fmla="*/ 1801725 w 2742286"/>
              <a:gd name="connsiteY22" fmla="*/ 586322 h 4324127"/>
              <a:gd name="connsiteX23" fmla="*/ 1807832 w 2742286"/>
              <a:gd name="connsiteY23" fmla="*/ 580215 h 4324127"/>
              <a:gd name="connsiteX24" fmla="*/ 1844478 w 2742286"/>
              <a:gd name="connsiteY24" fmla="*/ 574107 h 4324127"/>
              <a:gd name="connsiteX25" fmla="*/ 1887230 w 2742286"/>
              <a:gd name="connsiteY25" fmla="*/ 586322 h 4324127"/>
              <a:gd name="connsiteX26" fmla="*/ 1813940 w 2742286"/>
              <a:gd name="connsiteY26" fmla="*/ 171011 h 4324127"/>
              <a:gd name="connsiteX27" fmla="*/ 1826155 w 2742286"/>
              <a:gd name="connsiteY27" fmla="*/ 171011 h 4324127"/>
              <a:gd name="connsiteX28" fmla="*/ 1826155 w 2742286"/>
              <a:gd name="connsiteY28" fmla="*/ 177118 h 4324127"/>
              <a:gd name="connsiteX29" fmla="*/ 1905553 w 2742286"/>
              <a:gd name="connsiteY29" fmla="*/ 598537 h 4324127"/>
              <a:gd name="connsiteX30" fmla="*/ 1856693 w 2742286"/>
              <a:gd name="connsiteY30" fmla="*/ 604645 h 4324127"/>
              <a:gd name="connsiteX31" fmla="*/ 1844478 w 2742286"/>
              <a:gd name="connsiteY31" fmla="*/ 598537 h 4324127"/>
              <a:gd name="connsiteX32" fmla="*/ 1844478 w 2742286"/>
              <a:gd name="connsiteY32" fmla="*/ 604645 h 4324127"/>
              <a:gd name="connsiteX33" fmla="*/ 1911660 w 2742286"/>
              <a:gd name="connsiteY33" fmla="*/ 677935 h 4324127"/>
              <a:gd name="connsiteX34" fmla="*/ 1740649 w 2742286"/>
              <a:gd name="connsiteY34" fmla="*/ 1105462 h 4324127"/>
              <a:gd name="connsiteX35" fmla="*/ 1765079 w 2742286"/>
              <a:gd name="connsiteY35" fmla="*/ 1307010 h 4324127"/>
              <a:gd name="connsiteX36" fmla="*/ 1783402 w 2742286"/>
              <a:gd name="connsiteY36" fmla="*/ 1850580 h 4324127"/>
              <a:gd name="connsiteX37" fmla="*/ 1844478 w 2742286"/>
              <a:gd name="connsiteY37" fmla="*/ 4324127 h 4324127"/>
              <a:gd name="connsiteX38" fmla="*/ 1820047 w 2742286"/>
              <a:gd name="connsiteY38" fmla="*/ 4324127 h 4324127"/>
              <a:gd name="connsiteX39" fmla="*/ 1777295 w 2742286"/>
              <a:gd name="connsiteY39" fmla="*/ 2424687 h 4324127"/>
              <a:gd name="connsiteX40" fmla="*/ 1752864 w 2742286"/>
              <a:gd name="connsiteY40" fmla="*/ 1435268 h 4324127"/>
              <a:gd name="connsiteX41" fmla="*/ 1410842 w 2742286"/>
              <a:gd name="connsiteY41" fmla="*/ 1038279 h 4324127"/>
              <a:gd name="connsiteX42" fmla="*/ 1209293 w 2742286"/>
              <a:gd name="connsiteY42" fmla="*/ 824516 h 4324127"/>
              <a:gd name="connsiteX43" fmla="*/ 1258154 w 2742286"/>
              <a:gd name="connsiteY43" fmla="*/ 684043 h 4324127"/>
              <a:gd name="connsiteX44" fmla="*/ 1239831 w 2742286"/>
              <a:gd name="connsiteY44" fmla="*/ 684043 h 4324127"/>
              <a:gd name="connsiteX45" fmla="*/ 1117680 w 2742286"/>
              <a:gd name="connsiteY45" fmla="*/ 714580 h 4324127"/>
              <a:gd name="connsiteX46" fmla="*/ 885594 w 2742286"/>
              <a:gd name="connsiteY46" fmla="*/ 366451 h 4324127"/>
              <a:gd name="connsiteX47" fmla="*/ 806195 w 2742286"/>
              <a:gd name="connsiteY47" fmla="*/ 250408 h 4324127"/>
              <a:gd name="connsiteX48" fmla="*/ 812303 w 2742286"/>
              <a:gd name="connsiteY48" fmla="*/ 244301 h 4324127"/>
              <a:gd name="connsiteX49" fmla="*/ 818411 w 2742286"/>
              <a:gd name="connsiteY49" fmla="*/ 250408 h 4324127"/>
              <a:gd name="connsiteX50" fmla="*/ 1050497 w 2742286"/>
              <a:gd name="connsiteY50" fmla="*/ 574107 h 4324127"/>
              <a:gd name="connsiteX51" fmla="*/ 1160433 w 2742286"/>
              <a:gd name="connsiteY51" fmla="*/ 690150 h 4324127"/>
              <a:gd name="connsiteX52" fmla="*/ 1270369 w 2742286"/>
              <a:gd name="connsiteY52" fmla="*/ 665720 h 4324127"/>
              <a:gd name="connsiteX53" fmla="*/ 1276476 w 2742286"/>
              <a:gd name="connsiteY53" fmla="*/ 696258 h 4324127"/>
              <a:gd name="connsiteX54" fmla="*/ 1233723 w 2742286"/>
              <a:gd name="connsiteY54" fmla="*/ 812301 h 4324127"/>
              <a:gd name="connsiteX55" fmla="*/ 1331444 w 2742286"/>
              <a:gd name="connsiteY55" fmla="*/ 922236 h 4324127"/>
              <a:gd name="connsiteX56" fmla="*/ 1740649 w 2742286"/>
              <a:gd name="connsiteY56" fmla="*/ 1361978 h 4324127"/>
              <a:gd name="connsiteX57" fmla="*/ 1746757 w 2742286"/>
              <a:gd name="connsiteY57" fmla="*/ 1361978 h 4324127"/>
              <a:gd name="connsiteX58" fmla="*/ 1746757 w 2742286"/>
              <a:gd name="connsiteY58" fmla="*/ 1252042 h 4324127"/>
              <a:gd name="connsiteX59" fmla="*/ 1734542 w 2742286"/>
              <a:gd name="connsiteY59" fmla="*/ 1142107 h 4324127"/>
              <a:gd name="connsiteX60" fmla="*/ 1569638 w 2742286"/>
              <a:gd name="connsiteY60" fmla="*/ 891699 h 4324127"/>
              <a:gd name="connsiteX61" fmla="*/ 1282584 w 2742286"/>
              <a:gd name="connsiteY61" fmla="*/ 464172 h 4324127"/>
              <a:gd name="connsiteX62" fmla="*/ 1056605 w 2742286"/>
              <a:gd name="connsiteY62" fmla="*/ 122150 h 4324127"/>
              <a:gd name="connsiteX63" fmla="*/ 1166540 w 2742286"/>
              <a:gd name="connsiteY63" fmla="*/ 0 h 4324127"/>
              <a:gd name="connsiteX64" fmla="*/ 1166540 w 2742286"/>
              <a:gd name="connsiteY64" fmla="*/ 54968 h 4324127"/>
              <a:gd name="connsiteX65" fmla="*/ 1532993 w 2742286"/>
              <a:gd name="connsiteY65" fmla="*/ 262624 h 4324127"/>
              <a:gd name="connsiteX66" fmla="*/ 1569638 w 2742286"/>
              <a:gd name="connsiteY66" fmla="*/ 91613 h 4324127"/>
              <a:gd name="connsiteX67" fmla="*/ 2638458 w 2742286"/>
              <a:gd name="connsiteY67" fmla="*/ 372559 h 4324127"/>
              <a:gd name="connsiteX68" fmla="*/ 2662888 w 2742286"/>
              <a:gd name="connsiteY68" fmla="*/ 372559 h 4324127"/>
              <a:gd name="connsiteX69" fmla="*/ 2742286 w 2742286"/>
              <a:gd name="connsiteY69" fmla="*/ 519140 h 4324127"/>
              <a:gd name="connsiteX70" fmla="*/ 2711748 w 2742286"/>
              <a:gd name="connsiteY70" fmla="*/ 525247 h 4324127"/>
              <a:gd name="connsiteX71" fmla="*/ 2650673 w 2742286"/>
              <a:gd name="connsiteY71" fmla="*/ 451957 h 4324127"/>
              <a:gd name="connsiteX72" fmla="*/ 2650673 w 2742286"/>
              <a:gd name="connsiteY72" fmla="*/ 458064 h 4324127"/>
              <a:gd name="connsiteX73" fmla="*/ 2675103 w 2742286"/>
              <a:gd name="connsiteY73" fmla="*/ 531355 h 4324127"/>
              <a:gd name="connsiteX74" fmla="*/ 2668996 w 2742286"/>
              <a:gd name="connsiteY74" fmla="*/ 537462 h 4324127"/>
              <a:gd name="connsiteX75" fmla="*/ 2656781 w 2742286"/>
              <a:gd name="connsiteY75" fmla="*/ 531355 h 4324127"/>
              <a:gd name="connsiteX76" fmla="*/ 2607920 w 2742286"/>
              <a:gd name="connsiteY76" fmla="*/ 403097 h 4324127"/>
              <a:gd name="connsiteX77" fmla="*/ 2632350 w 2742286"/>
              <a:gd name="connsiteY77" fmla="*/ 396989 h 4324127"/>
              <a:gd name="connsiteX78" fmla="*/ 2717856 w 2742286"/>
              <a:gd name="connsiteY78" fmla="*/ 494709 h 4324127"/>
              <a:gd name="connsiteX79" fmla="*/ 2717856 w 2742286"/>
              <a:gd name="connsiteY79" fmla="*/ 476387 h 4324127"/>
              <a:gd name="connsiteX80" fmla="*/ 2638458 w 2742286"/>
              <a:gd name="connsiteY80" fmla="*/ 372559 h 4324127"/>
              <a:gd name="connsiteX81" fmla="*/ 2168177 w 2742286"/>
              <a:gd name="connsiteY81" fmla="*/ 1007742 h 4324127"/>
              <a:gd name="connsiteX82" fmla="*/ 2125424 w 2742286"/>
              <a:gd name="connsiteY82" fmla="*/ 586322 h 4324127"/>
              <a:gd name="connsiteX83" fmla="*/ 2131532 w 2742286"/>
              <a:gd name="connsiteY83" fmla="*/ 580215 h 4324127"/>
              <a:gd name="connsiteX84" fmla="*/ 2143747 w 2742286"/>
              <a:gd name="connsiteY84" fmla="*/ 586322 h 4324127"/>
              <a:gd name="connsiteX85" fmla="*/ 2186500 w 2742286"/>
              <a:gd name="connsiteY85" fmla="*/ 897806 h 4324127"/>
              <a:gd name="connsiteX86" fmla="*/ 2241468 w 2742286"/>
              <a:gd name="connsiteY86" fmla="*/ 1013849 h 4324127"/>
              <a:gd name="connsiteX87" fmla="*/ 2192607 w 2742286"/>
              <a:gd name="connsiteY87" fmla="*/ 1013849 h 4324127"/>
              <a:gd name="connsiteX88" fmla="*/ 830626 w 2742286"/>
              <a:gd name="connsiteY88" fmla="*/ 1032172 h 4324127"/>
              <a:gd name="connsiteX89" fmla="*/ 848948 w 2742286"/>
              <a:gd name="connsiteY89" fmla="*/ 1038279 h 4324127"/>
              <a:gd name="connsiteX90" fmla="*/ 720690 w 2742286"/>
              <a:gd name="connsiteY90" fmla="*/ 1331440 h 4324127"/>
              <a:gd name="connsiteX91" fmla="*/ 684045 w 2742286"/>
              <a:gd name="connsiteY91" fmla="*/ 1539096 h 4324127"/>
              <a:gd name="connsiteX92" fmla="*/ 647399 w 2742286"/>
              <a:gd name="connsiteY92" fmla="*/ 1392516 h 4324127"/>
              <a:gd name="connsiteX93" fmla="*/ 830626 w 2742286"/>
              <a:gd name="connsiteY93" fmla="*/ 1032172 h 4324127"/>
              <a:gd name="connsiteX94" fmla="*/ 311485 w 2742286"/>
              <a:gd name="connsiteY94" fmla="*/ 1868902 h 4324127"/>
              <a:gd name="connsiteX95" fmla="*/ 311485 w 2742286"/>
              <a:gd name="connsiteY95" fmla="*/ 1844472 h 4324127"/>
              <a:gd name="connsiteX96" fmla="*/ 421420 w 2742286"/>
              <a:gd name="connsiteY96" fmla="*/ 1801720 h 4324127"/>
              <a:gd name="connsiteX97" fmla="*/ 415313 w 2742286"/>
              <a:gd name="connsiteY97" fmla="*/ 1801720 h 4324127"/>
              <a:gd name="connsiteX98" fmla="*/ 238194 w 2742286"/>
              <a:gd name="connsiteY98" fmla="*/ 1838365 h 4324127"/>
              <a:gd name="connsiteX99" fmla="*/ 232087 w 2742286"/>
              <a:gd name="connsiteY99" fmla="*/ 1820042 h 4324127"/>
              <a:gd name="connsiteX100" fmla="*/ 451958 w 2742286"/>
              <a:gd name="connsiteY100" fmla="*/ 1789505 h 4324127"/>
              <a:gd name="connsiteX101" fmla="*/ 458066 w 2742286"/>
              <a:gd name="connsiteY101" fmla="*/ 1813935 h 4324127"/>
              <a:gd name="connsiteX102" fmla="*/ 366452 w 2742286"/>
              <a:gd name="connsiteY102" fmla="*/ 1850580 h 4324127"/>
              <a:gd name="connsiteX103" fmla="*/ 464173 w 2742286"/>
              <a:gd name="connsiteY103" fmla="*/ 1850580 h 4324127"/>
              <a:gd name="connsiteX104" fmla="*/ 458066 w 2742286"/>
              <a:gd name="connsiteY104" fmla="*/ 1862795 h 4324127"/>
              <a:gd name="connsiteX105" fmla="*/ 458066 w 2742286"/>
              <a:gd name="connsiteY105" fmla="*/ 1868902 h 4324127"/>
              <a:gd name="connsiteX106" fmla="*/ 311485 w 2742286"/>
              <a:gd name="connsiteY106" fmla="*/ 1868902 h 4324127"/>
              <a:gd name="connsiteX107" fmla="*/ 745120 w 2742286"/>
              <a:gd name="connsiteY107" fmla="*/ 2791139 h 4324127"/>
              <a:gd name="connsiteX108" fmla="*/ 1074927 w 2742286"/>
              <a:gd name="connsiteY108" fmla="*/ 2815569 h 4324127"/>
              <a:gd name="connsiteX109" fmla="*/ 1252046 w 2742286"/>
              <a:gd name="connsiteY109" fmla="*/ 2809461 h 4324127"/>
              <a:gd name="connsiteX110" fmla="*/ 1258154 w 2742286"/>
              <a:gd name="connsiteY110" fmla="*/ 2827784 h 4324127"/>
              <a:gd name="connsiteX111" fmla="*/ 1215401 w 2742286"/>
              <a:gd name="connsiteY111" fmla="*/ 2827784 h 4324127"/>
              <a:gd name="connsiteX112" fmla="*/ 739013 w 2742286"/>
              <a:gd name="connsiteY112" fmla="*/ 2809461 h 4324127"/>
              <a:gd name="connsiteX113" fmla="*/ 1252046 w 2742286"/>
              <a:gd name="connsiteY113" fmla="*/ 2901074 h 4324127"/>
              <a:gd name="connsiteX114" fmla="*/ 1270369 w 2742286"/>
              <a:gd name="connsiteY114" fmla="*/ 2907182 h 4324127"/>
              <a:gd name="connsiteX115" fmla="*/ 1239831 w 2742286"/>
              <a:gd name="connsiteY115" fmla="*/ 3401891 h 4324127"/>
              <a:gd name="connsiteX116" fmla="*/ 1227616 w 2742286"/>
              <a:gd name="connsiteY116" fmla="*/ 3401891 h 4324127"/>
              <a:gd name="connsiteX117" fmla="*/ 793980 w 2742286"/>
              <a:gd name="connsiteY117" fmla="*/ 3395784 h 4324127"/>
              <a:gd name="connsiteX118" fmla="*/ 787873 w 2742286"/>
              <a:gd name="connsiteY118" fmla="*/ 3383568 h 4324127"/>
              <a:gd name="connsiteX119" fmla="*/ 812303 w 2742286"/>
              <a:gd name="connsiteY119" fmla="*/ 3377461 h 4324127"/>
              <a:gd name="connsiteX120" fmla="*/ 1227616 w 2742286"/>
              <a:gd name="connsiteY120" fmla="*/ 3383568 h 4324127"/>
              <a:gd name="connsiteX121" fmla="*/ 1245938 w 2742286"/>
              <a:gd name="connsiteY121" fmla="*/ 3224773 h 4324127"/>
              <a:gd name="connsiteX122" fmla="*/ 1252046 w 2742286"/>
              <a:gd name="connsiteY122" fmla="*/ 2901074 h 4324127"/>
              <a:gd name="connsiteX123" fmla="*/ 128258 w 2742286"/>
              <a:gd name="connsiteY123" fmla="*/ 2949934 h 4324127"/>
              <a:gd name="connsiteX124" fmla="*/ 311485 w 2742286"/>
              <a:gd name="connsiteY124" fmla="*/ 2974364 h 4324127"/>
              <a:gd name="connsiteX125" fmla="*/ 317592 w 2742286"/>
              <a:gd name="connsiteY125" fmla="*/ 2992687 h 4324127"/>
              <a:gd name="connsiteX126" fmla="*/ 299270 w 2742286"/>
              <a:gd name="connsiteY126" fmla="*/ 2992687 h 4324127"/>
              <a:gd name="connsiteX127" fmla="*/ 6108 w 2742286"/>
              <a:gd name="connsiteY127" fmla="*/ 2992687 h 4324127"/>
              <a:gd name="connsiteX128" fmla="*/ 0 w 2742286"/>
              <a:gd name="connsiteY128" fmla="*/ 2974364 h 4324127"/>
              <a:gd name="connsiteX129" fmla="*/ 12215 w 2742286"/>
              <a:gd name="connsiteY129" fmla="*/ 2974364 h 4324127"/>
              <a:gd name="connsiteX130" fmla="*/ 128258 w 2742286"/>
              <a:gd name="connsiteY130" fmla="*/ 2949934 h 432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742286" h="4324127">
                <a:moveTo>
                  <a:pt x="1569638" y="91613"/>
                </a:moveTo>
                <a:lnTo>
                  <a:pt x="1594068" y="91613"/>
                </a:lnTo>
                <a:cubicBezTo>
                  <a:pt x="1622615" y="154417"/>
                  <a:pt x="1662888" y="209433"/>
                  <a:pt x="1667359" y="293161"/>
                </a:cubicBezTo>
                <a:cubicBezTo>
                  <a:pt x="1648108" y="294725"/>
                  <a:pt x="1662119" y="285063"/>
                  <a:pt x="1649036" y="299269"/>
                </a:cubicBezTo>
                <a:cubicBezTo>
                  <a:pt x="1647002" y="344055"/>
                  <a:pt x="1644963" y="388848"/>
                  <a:pt x="1642929" y="433634"/>
                </a:cubicBezTo>
                <a:lnTo>
                  <a:pt x="1636821" y="433634"/>
                </a:lnTo>
                <a:lnTo>
                  <a:pt x="1630714" y="427527"/>
                </a:lnTo>
                <a:lnTo>
                  <a:pt x="1539100" y="274839"/>
                </a:lnTo>
                <a:lnTo>
                  <a:pt x="1526885" y="280946"/>
                </a:lnTo>
                <a:cubicBezTo>
                  <a:pt x="1495853" y="338516"/>
                  <a:pt x="1515391" y="479752"/>
                  <a:pt x="1465810" y="519140"/>
                </a:cubicBezTo>
                <a:cubicBezTo>
                  <a:pt x="1430759" y="471098"/>
                  <a:pt x="1223884" y="295763"/>
                  <a:pt x="1166540" y="280946"/>
                </a:cubicBezTo>
                <a:lnTo>
                  <a:pt x="1166540" y="293161"/>
                </a:lnTo>
                <a:cubicBezTo>
                  <a:pt x="1233791" y="340024"/>
                  <a:pt x="1426764" y="539398"/>
                  <a:pt x="1484133" y="543570"/>
                </a:cubicBezTo>
                <a:cubicBezTo>
                  <a:pt x="1502455" y="466206"/>
                  <a:pt x="1520778" y="388848"/>
                  <a:pt x="1539100" y="311484"/>
                </a:cubicBezTo>
                <a:lnTo>
                  <a:pt x="1539100" y="317591"/>
                </a:lnTo>
                <a:lnTo>
                  <a:pt x="1642929" y="482494"/>
                </a:lnTo>
                <a:lnTo>
                  <a:pt x="1655144" y="476387"/>
                </a:lnTo>
                <a:cubicBezTo>
                  <a:pt x="1677369" y="428357"/>
                  <a:pt x="1649830" y="336445"/>
                  <a:pt x="1673466" y="293161"/>
                </a:cubicBezTo>
                <a:cubicBezTo>
                  <a:pt x="1681608" y="403097"/>
                  <a:pt x="1689755" y="513032"/>
                  <a:pt x="1697897" y="622967"/>
                </a:cubicBezTo>
                <a:cubicBezTo>
                  <a:pt x="1723847" y="770409"/>
                  <a:pt x="1680148" y="952523"/>
                  <a:pt x="1716219" y="1074924"/>
                </a:cubicBezTo>
                <a:lnTo>
                  <a:pt x="1728434" y="1074924"/>
                </a:lnTo>
                <a:cubicBezTo>
                  <a:pt x="1753255" y="932546"/>
                  <a:pt x="1866239" y="826733"/>
                  <a:pt x="1887230" y="677935"/>
                </a:cubicBezTo>
                <a:lnTo>
                  <a:pt x="1801725" y="586322"/>
                </a:lnTo>
                <a:lnTo>
                  <a:pt x="1807832" y="580215"/>
                </a:lnTo>
                <a:lnTo>
                  <a:pt x="1844478" y="574107"/>
                </a:lnTo>
                <a:cubicBezTo>
                  <a:pt x="1857230" y="582658"/>
                  <a:pt x="1865701" y="584295"/>
                  <a:pt x="1887230" y="586322"/>
                </a:cubicBezTo>
                <a:cubicBezTo>
                  <a:pt x="1888201" y="425878"/>
                  <a:pt x="1827010" y="305217"/>
                  <a:pt x="1813940" y="171011"/>
                </a:cubicBezTo>
                <a:lnTo>
                  <a:pt x="1826155" y="171011"/>
                </a:lnTo>
                <a:lnTo>
                  <a:pt x="1826155" y="177118"/>
                </a:lnTo>
                <a:cubicBezTo>
                  <a:pt x="1893686" y="261585"/>
                  <a:pt x="1905309" y="456275"/>
                  <a:pt x="1905553" y="598537"/>
                </a:cubicBezTo>
                <a:lnTo>
                  <a:pt x="1856693" y="604645"/>
                </a:lnTo>
                <a:lnTo>
                  <a:pt x="1844478" y="598537"/>
                </a:lnTo>
                <a:lnTo>
                  <a:pt x="1844478" y="604645"/>
                </a:lnTo>
                <a:lnTo>
                  <a:pt x="1911660" y="677935"/>
                </a:lnTo>
                <a:cubicBezTo>
                  <a:pt x="1877568" y="837122"/>
                  <a:pt x="1773459" y="951778"/>
                  <a:pt x="1740649" y="1105462"/>
                </a:cubicBezTo>
                <a:cubicBezTo>
                  <a:pt x="1784349" y="1147952"/>
                  <a:pt x="1750996" y="1231417"/>
                  <a:pt x="1765079" y="1307010"/>
                </a:cubicBezTo>
                <a:cubicBezTo>
                  <a:pt x="1771187" y="1488202"/>
                  <a:pt x="1777295" y="1669388"/>
                  <a:pt x="1783402" y="1850580"/>
                </a:cubicBezTo>
                <a:lnTo>
                  <a:pt x="1844478" y="4324127"/>
                </a:lnTo>
                <a:lnTo>
                  <a:pt x="1820047" y="4324127"/>
                </a:lnTo>
                <a:cubicBezTo>
                  <a:pt x="1805798" y="3691046"/>
                  <a:pt x="1791544" y="3057897"/>
                  <a:pt x="1777295" y="2424687"/>
                </a:cubicBezTo>
                <a:cubicBezTo>
                  <a:pt x="1769153" y="2094911"/>
                  <a:pt x="1761006" y="1765105"/>
                  <a:pt x="1752864" y="1435268"/>
                </a:cubicBezTo>
                <a:cubicBezTo>
                  <a:pt x="1707455" y="1255829"/>
                  <a:pt x="1538606" y="1138443"/>
                  <a:pt x="1410842" y="1038279"/>
                </a:cubicBezTo>
                <a:lnTo>
                  <a:pt x="1209293" y="824516"/>
                </a:lnTo>
                <a:cubicBezTo>
                  <a:pt x="1210557" y="765969"/>
                  <a:pt x="1237180" y="725739"/>
                  <a:pt x="1258154" y="684043"/>
                </a:cubicBezTo>
                <a:lnTo>
                  <a:pt x="1239831" y="684043"/>
                </a:lnTo>
                <a:lnTo>
                  <a:pt x="1117680" y="714580"/>
                </a:lnTo>
                <a:cubicBezTo>
                  <a:pt x="1046081" y="597963"/>
                  <a:pt x="965468" y="480186"/>
                  <a:pt x="885594" y="366451"/>
                </a:cubicBezTo>
                <a:cubicBezTo>
                  <a:pt x="859942" y="329904"/>
                  <a:pt x="819186" y="298866"/>
                  <a:pt x="806195" y="250408"/>
                </a:cubicBezTo>
                <a:lnTo>
                  <a:pt x="812303" y="244301"/>
                </a:lnTo>
                <a:lnTo>
                  <a:pt x="818411" y="250408"/>
                </a:lnTo>
                <a:lnTo>
                  <a:pt x="1050497" y="574107"/>
                </a:lnTo>
                <a:cubicBezTo>
                  <a:pt x="1080009" y="618344"/>
                  <a:pt x="1091589" y="684928"/>
                  <a:pt x="1160433" y="690150"/>
                </a:cubicBezTo>
                <a:cubicBezTo>
                  <a:pt x="1187819" y="671357"/>
                  <a:pt x="1240442" y="662898"/>
                  <a:pt x="1270369" y="665720"/>
                </a:cubicBezTo>
                <a:cubicBezTo>
                  <a:pt x="1272402" y="675895"/>
                  <a:pt x="1283915" y="683493"/>
                  <a:pt x="1276476" y="696258"/>
                </a:cubicBezTo>
                <a:cubicBezTo>
                  <a:pt x="1258825" y="720224"/>
                  <a:pt x="1227005" y="788799"/>
                  <a:pt x="1233723" y="812301"/>
                </a:cubicBezTo>
                <a:cubicBezTo>
                  <a:pt x="1252626" y="861234"/>
                  <a:pt x="1297352" y="888144"/>
                  <a:pt x="1331444" y="922236"/>
                </a:cubicBezTo>
                <a:cubicBezTo>
                  <a:pt x="1433843" y="1024641"/>
                  <a:pt x="1704700" y="1225493"/>
                  <a:pt x="1740649" y="1361978"/>
                </a:cubicBezTo>
                <a:lnTo>
                  <a:pt x="1746757" y="1361978"/>
                </a:lnTo>
                <a:lnTo>
                  <a:pt x="1746757" y="1252042"/>
                </a:lnTo>
                <a:cubicBezTo>
                  <a:pt x="1742683" y="1215397"/>
                  <a:pt x="1738615" y="1178752"/>
                  <a:pt x="1734542" y="1142107"/>
                </a:cubicBezTo>
                <a:cubicBezTo>
                  <a:pt x="1697603" y="1049370"/>
                  <a:pt x="1624123" y="968953"/>
                  <a:pt x="1569638" y="891699"/>
                </a:cubicBezTo>
                <a:lnTo>
                  <a:pt x="1282584" y="464172"/>
                </a:lnTo>
                <a:cubicBezTo>
                  <a:pt x="1226730" y="384774"/>
                  <a:pt x="1069919" y="220842"/>
                  <a:pt x="1056605" y="122150"/>
                </a:cubicBezTo>
                <a:cubicBezTo>
                  <a:pt x="1091900" y="80424"/>
                  <a:pt x="1092780" y="3952"/>
                  <a:pt x="1166540" y="0"/>
                </a:cubicBezTo>
                <a:lnTo>
                  <a:pt x="1166540" y="54968"/>
                </a:lnTo>
                <a:cubicBezTo>
                  <a:pt x="1268164" y="121937"/>
                  <a:pt x="1395421" y="243745"/>
                  <a:pt x="1532993" y="262624"/>
                </a:cubicBezTo>
                <a:cubicBezTo>
                  <a:pt x="1556348" y="198250"/>
                  <a:pt x="1576931" y="165642"/>
                  <a:pt x="1569638" y="91613"/>
                </a:cubicBezTo>
                <a:close/>
                <a:moveTo>
                  <a:pt x="2638458" y="372559"/>
                </a:moveTo>
                <a:lnTo>
                  <a:pt x="2662888" y="372559"/>
                </a:lnTo>
                <a:cubicBezTo>
                  <a:pt x="2700407" y="415495"/>
                  <a:pt x="2739397" y="439229"/>
                  <a:pt x="2742286" y="519140"/>
                </a:cubicBezTo>
                <a:cubicBezTo>
                  <a:pt x="2739232" y="533504"/>
                  <a:pt x="2727017" y="536851"/>
                  <a:pt x="2711748" y="525247"/>
                </a:cubicBezTo>
                <a:lnTo>
                  <a:pt x="2650673" y="451957"/>
                </a:lnTo>
                <a:lnTo>
                  <a:pt x="2650673" y="458064"/>
                </a:lnTo>
                <a:cubicBezTo>
                  <a:pt x="2666253" y="476442"/>
                  <a:pt x="2672660" y="499174"/>
                  <a:pt x="2675103" y="531355"/>
                </a:cubicBezTo>
                <a:lnTo>
                  <a:pt x="2668996" y="537462"/>
                </a:lnTo>
                <a:lnTo>
                  <a:pt x="2656781" y="531355"/>
                </a:lnTo>
                <a:cubicBezTo>
                  <a:pt x="2640364" y="485121"/>
                  <a:pt x="2614950" y="451780"/>
                  <a:pt x="2607920" y="403097"/>
                </a:cubicBezTo>
                <a:lnTo>
                  <a:pt x="2632350" y="396989"/>
                </a:lnTo>
                <a:lnTo>
                  <a:pt x="2717856" y="494709"/>
                </a:lnTo>
                <a:lnTo>
                  <a:pt x="2717856" y="476387"/>
                </a:lnTo>
                <a:cubicBezTo>
                  <a:pt x="2694067" y="448524"/>
                  <a:pt x="2652890" y="403952"/>
                  <a:pt x="2638458" y="372559"/>
                </a:cubicBezTo>
                <a:close/>
                <a:moveTo>
                  <a:pt x="2168177" y="1007742"/>
                </a:moveTo>
                <a:cubicBezTo>
                  <a:pt x="2170706" y="866071"/>
                  <a:pt x="2156353" y="724603"/>
                  <a:pt x="2125424" y="586322"/>
                </a:cubicBezTo>
                <a:lnTo>
                  <a:pt x="2131532" y="580215"/>
                </a:lnTo>
                <a:lnTo>
                  <a:pt x="2143747" y="586322"/>
                </a:lnTo>
                <a:cubicBezTo>
                  <a:pt x="2190048" y="669159"/>
                  <a:pt x="2159059" y="792952"/>
                  <a:pt x="2186500" y="897806"/>
                </a:cubicBezTo>
                <a:lnTo>
                  <a:pt x="2241468" y="1013849"/>
                </a:lnTo>
                <a:lnTo>
                  <a:pt x="2192607" y="1013849"/>
                </a:lnTo>
                <a:close/>
                <a:moveTo>
                  <a:pt x="830626" y="1032172"/>
                </a:moveTo>
                <a:lnTo>
                  <a:pt x="848948" y="1038279"/>
                </a:lnTo>
                <a:lnTo>
                  <a:pt x="720690" y="1331440"/>
                </a:lnTo>
                <a:cubicBezTo>
                  <a:pt x="708475" y="1400657"/>
                  <a:pt x="696260" y="1469880"/>
                  <a:pt x="684045" y="1539096"/>
                </a:cubicBezTo>
                <a:lnTo>
                  <a:pt x="647399" y="1392516"/>
                </a:lnTo>
                <a:cubicBezTo>
                  <a:pt x="728263" y="1293824"/>
                  <a:pt x="773942" y="1152832"/>
                  <a:pt x="830626" y="1032172"/>
                </a:cubicBezTo>
                <a:close/>
                <a:moveTo>
                  <a:pt x="311485" y="1868902"/>
                </a:moveTo>
                <a:cubicBezTo>
                  <a:pt x="297053" y="1863467"/>
                  <a:pt x="311485" y="1852614"/>
                  <a:pt x="311485" y="1844472"/>
                </a:cubicBezTo>
                <a:cubicBezTo>
                  <a:pt x="341283" y="1832257"/>
                  <a:pt x="399274" y="1823804"/>
                  <a:pt x="421420" y="1801720"/>
                </a:cubicBezTo>
                <a:lnTo>
                  <a:pt x="415313" y="1801720"/>
                </a:lnTo>
                <a:lnTo>
                  <a:pt x="238194" y="1838365"/>
                </a:lnTo>
                <a:cubicBezTo>
                  <a:pt x="226236" y="1835867"/>
                  <a:pt x="234120" y="1826150"/>
                  <a:pt x="232087" y="1820042"/>
                </a:cubicBezTo>
                <a:cubicBezTo>
                  <a:pt x="297663" y="1803668"/>
                  <a:pt x="374075" y="1774950"/>
                  <a:pt x="451958" y="1789505"/>
                </a:cubicBezTo>
                <a:cubicBezTo>
                  <a:pt x="453992" y="1797646"/>
                  <a:pt x="466854" y="1802184"/>
                  <a:pt x="458066" y="1813935"/>
                </a:cubicBezTo>
                <a:lnTo>
                  <a:pt x="366452" y="1850580"/>
                </a:lnTo>
                <a:lnTo>
                  <a:pt x="464173" y="1850580"/>
                </a:lnTo>
                <a:lnTo>
                  <a:pt x="458066" y="1862795"/>
                </a:lnTo>
                <a:lnTo>
                  <a:pt x="458066" y="1868902"/>
                </a:lnTo>
                <a:lnTo>
                  <a:pt x="311485" y="1868902"/>
                </a:lnTo>
                <a:close/>
                <a:moveTo>
                  <a:pt x="745120" y="2791139"/>
                </a:moveTo>
                <a:cubicBezTo>
                  <a:pt x="846463" y="2803787"/>
                  <a:pt x="950865" y="2815569"/>
                  <a:pt x="1074927" y="2815569"/>
                </a:cubicBezTo>
                <a:lnTo>
                  <a:pt x="1252046" y="2809461"/>
                </a:lnTo>
                <a:cubicBezTo>
                  <a:pt x="1254080" y="2815569"/>
                  <a:pt x="1262740" y="2820296"/>
                  <a:pt x="1258154" y="2827784"/>
                </a:cubicBezTo>
                <a:lnTo>
                  <a:pt x="1215401" y="2827784"/>
                </a:lnTo>
                <a:cubicBezTo>
                  <a:pt x="1122475" y="2873969"/>
                  <a:pt x="824518" y="2828681"/>
                  <a:pt x="739013" y="2809461"/>
                </a:cubicBezTo>
                <a:close/>
                <a:moveTo>
                  <a:pt x="1252046" y="2901074"/>
                </a:moveTo>
                <a:cubicBezTo>
                  <a:pt x="1263815" y="2895577"/>
                  <a:pt x="1269300" y="2897593"/>
                  <a:pt x="1270369" y="2907182"/>
                </a:cubicBezTo>
                <a:cubicBezTo>
                  <a:pt x="1272268" y="3080635"/>
                  <a:pt x="1272201" y="3262029"/>
                  <a:pt x="1239831" y="3401891"/>
                </a:cubicBezTo>
                <a:lnTo>
                  <a:pt x="1227616" y="3401891"/>
                </a:lnTo>
                <a:cubicBezTo>
                  <a:pt x="1136742" y="3455509"/>
                  <a:pt x="888983" y="3418046"/>
                  <a:pt x="793980" y="3395784"/>
                </a:cubicBezTo>
                <a:cubicBezTo>
                  <a:pt x="791947" y="3391710"/>
                  <a:pt x="789907" y="3387642"/>
                  <a:pt x="787873" y="3383568"/>
                </a:cubicBezTo>
                <a:lnTo>
                  <a:pt x="812303" y="3377461"/>
                </a:lnTo>
                <a:cubicBezTo>
                  <a:pt x="869103" y="3407919"/>
                  <a:pt x="1160934" y="3407388"/>
                  <a:pt x="1227616" y="3383568"/>
                </a:cubicBezTo>
                <a:lnTo>
                  <a:pt x="1245938" y="3224773"/>
                </a:lnTo>
                <a:cubicBezTo>
                  <a:pt x="1247972" y="3116871"/>
                  <a:pt x="1250012" y="3008976"/>
                  <a:pt x="1252046" y="2901074"/>
                </a:cubicBezTo>
                <a:close/>
                <a:moveTo>
                  <a:pt x="128258" y="2949934"/>
                </a:moveTo>
                <a:cubicBezTo>
                  <a:pt x="185889" y="2948407"/>
                  <a:pt x="274711" y="2949714"/>
                  <a:pt x="311485" y="2974364"/>
                </a:cubicBezTo>
                <a:lnTo>
                  <a:pt x="317592" y="2992687"/>
                </a:lnTo>
                <a:lnTo>
                  <a:pt x="299270" y="2992687"/>
                </a:lnTo>
                <a:cubicBezTo>
                  <a:pt x="233180" y="2949214"/>
                  <a:pt x="76698" y="2980319"/>
                  <a:pt x="6108" y="2992687"/>
                </a:cubicBezTo>
                <a:lnTo>
                  <a:pt x="0" y="2974364"/>
                </a:lnTo>
                <a:lnTo>
                  <a:pt x="12215" y="2974364"/>
                </a:lnTo>
                <a:cubicBezTo>
                  <a:pt x="40921" y="2956689"/>
                  <a:pt x="95162" y="2966248"/>
                  <a:pt x="128258" y="2949934"/>
                </a:cubicBezTo>
                <a:close/>
              </a:path>
            </a:pathLst>
          </a:custGeom>
          <a:solidFill>
            <a:schemeClr val="accent1"/>
          </a:solidFill>
          <a:ln w="6093"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6" name="任意多边形: 形状 55"/>
          <p:cNvSpPr/>
          <p:nvPr>
            <p:custDataLst>
              <p:tags r:id="rId14"/>
            </p:custDataLst>
          </p:nvPr>
        </p:nvSpPr>
        <p:spPr>
          <a:xfrm>
            <a:off x="4202000" y="759346"/>
            <a:ext cx="523814" cy="906747"/>
          </a:xfrm>
          <a:custGeom>
            <a:avLst/>
            <a:gdLst>
              <a:gd name="connsiteX0" fmla="*/ 113660 w 523814"/>
              <a:gd name="connsiteY0" fmla="*/ 1897 h 906747"/>
              <a:gd name="connsiteX1" fmla="*/ 120301 w 523814"/>
              <a:gd name="connsiteY1" fmla="*/ 14897 h 906747"/>
              <a:gd name="connsiteX2" fmla="*/ 137046 w 523814"/>
              <a:gd name="connsiteY2" fmla="*/ 21962 h 906747"/>
              <a:gd name="connsiteX3" fmla="*/ 186502 w 523814"/>
              <a:gd name="connsiteY3" fmla="*/ 21962 h 906747"/>
              <a:gd name="connsiteX4" fmla="*/ 186502 w 523814"/>
              <a:gd name="connsiteY4" fmla="*/ 382994 h 906747"/>
              <a:gd name="connsiteX5" fmla="*/ -231 w 523814"/>
              <a:gd name="connsiteY5" fmla="*/ 644406 h 906747"/>
              <a:gd name="connsiteX6" fmla="*/ 261676 w 523814"/>
              <a:gd name="connsiteY6" fmla="*/ 906384 h 906747"/>
              <a:gd name="connsiteX7" fmla="*/ 523583 w 523814"/>
              <a:gd name="connsiteY7" fmla="*/ 644406 h 906747"/>
              <a:gd name="connsiteX8" fmla="*/ 337062 w 523814"/>
              <a:gd name="connsiteY8" fmla="*/ 382994 h 906747"/>
              <a:gd name="connsiteX9" fmla="*/ 337061 w 523814"/>
              <a:gd name="connsiteY9" fmla="*/ 21821 h 906747"/>
              <a:gd name="connsiteX10" fmla="*/ 386518 w 523814"/>
              <a:gd name="connsiteY10" fmla="*/ 21821 h 906747"/>
              <a:gd name="connsiteX11" fmla="*/ 410116 w 523814"/>
              <a:gd name="connsiteY11" fmla="*/ -364 h 90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814" h="906747">
                <a:moveTo>
                  <a:pt x="113660" y="1897"/>
                </a:moveTo>
                <a:cubicBezTo>
                  <a:pt x="114453" y="6820"/>
                  <a:pt x="116777" y="11369"/>
                  <a:pt x="120301" y="14897"/>
                </a:cubicBezTo>
                <a:cubicBezTo>
                  <a:pt x="124711" y="19400"/>
                  <a:pt x="130743" y="21945"/>
                  <a:pt x="137046" y="21962"/>
                </a:cubicBezTo>
                <a:lnTo>
                  <a:pt x="186502" y="21962"/>
                </a:lnTo>
                <a:lnTo>
                  <a:pt x="186502" y="382994"/>
                </a:lnTo>
                <a:cubicBezTo>
                  <a:pt x="74780" y="421261"/>
                  <a:pt x="-261" y="526313"/>
                  <a:pt x="-231" y="644406"/>
                </a:cubicBezTo>
                <a:cubicBezTo>
                  <a:pt x="-231" y="796661"/>
                  <a:pt x="109491" y="906384"/>
                  <a:pt x="261676" y="906384"/>
                </a:cubicBezTo>
                <a:cubicBezTo>
                  <a:pt x="413860" y="906384"/>
                  <a:pt x="523583" y="796661"/>
                  <a:pt x="523583" y="644406"/>
                </a:cubicBezTo>
                <a:cubicBezTo>
                  <a:pt x="523643" y="526369"/>
                  <a:pt x="448699" y="421333"/>
                  <a:pt x="337062" y="382994"/>
                </a:cubicBezTo>
                <a:lnTo>
                  <a:pt x="337061" y="21821"/>
                </a:lnTo>
                <a:lnTo>
                  <a:pt x="386518" y="21821"/>
                </a:lnTo>
                <a:cubicBezTo>
                  <a:pt x="399018" y="21843"/>
                  <a:pt x="409367" y="12114"/>
                  <a:pt x="410116" y="-364"/>
                </a:cubicBezTo>
                <a:close/>
              </a:path>
            </a:pathLst>
          </a:custGeom>
          <a:solidFill>
            <a:srgbClr val="FFFFFF"/>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7" name="任意多边形: 形状 56"/>
          <p:cNvSpPr/>
          <p:nvPr>
            <p:custDataLst>
              <p:tags r:id="rId15"/>
            </p:custDataLst>
          </p:nvPr>
        </p:nvSpPr>
        <p:spPr>
          <a:xfrm>
            <a:off x="4271683" y="1338551"/>
            <a:ext cx="384681" cy="248837"/>
          </a:xfrm>
          <a:custGeom>
            <a:avLst/>
            <a:gdLst>
              <a:gd name="connsiteX0" fmla="*/ 8298 w 384681"/>
              <a:gd name="connsiteY0" fmla="*/ -364 h 248837"/>
              <a:gd name="connsiteX1" fmla="*/ 135662 w 384681"/>
              <a:gd name="connsiteY1" fmla="*/ 239945 h 248837"/>
              <a:gd name="connsiteX2" fmla="*/ 375971 w 384681"/>
              <a:gd name="connsiteY2" fmla="*/ 112580 h 248837"/>
              <a:gd name="connsiteX3" fmla="*/ 384450 w 384681"/>
              <a:gd name="connsiteY3" fmla="*/ 56158 h 248837"/>
              <a:gd name="connsiteX4" fmla="*/ 375971 w 384681"/>
              <a:gd name="connsiteY4" fmla="*/ -364 h 24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1" h="248837">
                <a:moveTo>
                  <a:pt x="8298" y="-364"/>
                </a:moveTo>
                <a:cubicBezTo>
                  <a:pt x="-22891" y="101166"/>
                  <a:pt x="34132" y="208756"/>
                  <a:pt x="135662" y="239945"/>
                </a:cubicBezTo>
                <a:cubicBezTo>
                  <a:pt x="237193" y="271133"/>
                  <a:pt x="344782" y="214110"/>
                  <a:pt x="375971" y="112580"/>
                </a:cubicBezTo>
                <a:cubicBezTo>
                  <a:pt x="381587" y="94299"/>
                  <a:pt x="384445" y="75282"/>
                  <a:pt x="384450" y="56158"/>
                </a:cubicBezTo>
                <a:cubicBezTo>
                  <a:pt x="384478" y="36998"/>
                  <a:pt x="381620" y="17944"/>
                  <a:pt x="375971" y="-364"/>
                </a:cubicBezTo>
                <a:close/>
              </a:path>
            </a:pathLst>
          </a:custGeom>
          <a:solidFill>
            <a:schemeClr val="accent1"/>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8" name="任意多边形: 形状 57"/>
          <p:cNvSpPr/>
          <p:nvPr>
            <p:custDataLst>
              <p:tags r:id="rId16"/>
            </p:custDataLst>
          </p:nvPr>
        </p:nvSpPr>
        <p:spPr>
          <a:xfrm>
            <a:off x="4201930" y="748324"/>
            <a:ext cx="523814" cy="917628"/>
          </a:xfrm>
          <a:custGeom>
            <a:avLst/>
            <a:gdLst>
              <a:gd name="connsiteX0" fmla="*/ 337273 w 523814"/>
              <a:gd name="connsiteY0" fmla="*/ 393945 h 917628"/>
              <a:gd name="connsiteX1" fmla="*/ 337273 w 523814"/>
              <a:gd name="connsiteY1" fmla="*/ 32843 h 917628"/>
              <a:gd name="connsiteX2" fmla="*/ 394643 w 523814"/>
              <a:gd name="connsiteY2" fmla="*/ 32843 h 917628"/>
              <a:gd name="connsiteX3" fmla="*/ 411246 w 523814"/>
              <a:gd name="connsiteY3" fmla="*/ 16239 h 917628"/>
              <a:gd name="connsiteX4" fmla="*/ 411246 w 523814"/>
              <a:gd name="connsiteY4" fmla="*/ 16239 h 917628"/>
              <a:gd name="connsiteX5" fmla="*/ 394643 w 523814"/>
              <a:gd name="connsiteY5" fmla="*/ -364 h 917628"/>
              <a:gd name="connsiteX6" fmla="*/ 129980 w 523814"/>
              <a:gd name="connsiteY6" fmla="*/ -364 h 917628"/>
              <a:gd name="connsiteX7" fmla="*/ 113377 w 523814"/>
              <a:gd name="connsiteY7" fmla="*/ 16239 h 917628"/>
              <a:gd name="connsiteX8" fmla="*/ 113377 w 523814"/>
              <a:gd name="connsiteY8" fmla="*/ 16239 h 917628"/>
              <a:gd name="connsiteX9" fmla="*/ 129980 w 523814"/>
              <a:gd name="connsiteY9" fmla="*/ 32843 h 917628"/>
              <a:gd name="connsiteX10" fmla="*/ 186502 w 523814"/>
              <a:gd name="connsiteY10" fmla="*/ 32843 h 917628"/>
              <a:gd name="connsiteX11" fmla="*/ 186502 w 523814"/>
              <a:gd name="connsiteY11" fmla="*/ 393874 h 917628"/>
              <a:gd name="connsiteX12" fmla="*/ -231 w 523814"/>
              <a:gd name="connsiteY12" fmla="*/ 655286 h 917628"/>
              <a:gd name="connsiteX13" fmla="*/ 261676 w 523814"/>
              <a:gd name="connsiteY13" fmla="*/ 917264 h 917628"/>
              <a:gd name="connsiteX14" fmla="*/ 523583 w 523814"/>
              <a:gd name="connsiteY14" fmla="*/ 655286 h 917628"/>
              <a:gd name="connsiteX15" fmla="*/ 337273 w 523814"/>
              <a:gd name="connsiteY15" fmla="*/ 393945 h 917628"/>
              <a:gd name="connsiteX16" fmla="*/ 261887 w 523814"/>
              <a:gd name="connsiteY16" fmla="*/ 890770 h 917628"/>
              <a:gd name="connsiteX17" fmla="*/ 26192 w 523814"/>
              <a:gd name="connsiteY17" fmla="*/ 655004 h 917628"/>
              <a:gd name="connsiteX18" fmla="*/ 195757 w 523814"/>
              <a:gd name="connsiteY18" fmla="*/ 427081 h 917628"/>
              <a:gd name="connsiteX19" fmla="*/ 212714 w 523814"/>
              <a:gd name="connsiteY19" fmla="*/ 399173 h 917628"/>
              <a:gd name="connsiteX20" fmla="*/ 219779 w 523814"/>
              <a:gd name="connsiteY20" fmla="*/ 32843 h 917628"/>
              <a:gd name="connsiteX21" fmla="*/ 303996 w 523814"/>
              <a:gd name="connsiteY21" fmla="*/ 32843 h 917628"/>
              <a:gd name="connsiteX22" fmla="*/ 311061 w 523814"/>
              <a:gd name="connsiteY22" fmla="*/ 398608 h 917628"/>
              <a:gd name="connsiteX23" fmla="*/ 328018 w 523814"/>
              <a:gd name="connsiteY23" fmla="*/ 426869 h 917628"/>
              <a:gd name="connsiteX24" fmla="*/ 497583 w 523814"/>
              <a:gd name="connsiteY24" fmla="*/ 654792 h 917628"/>
              <a:gd name="connsiteX25" fmla="*/ 261887 w 523814"/>
              <a:gd name="connsiteY25" fmla="*/ 890770 h 91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3814" h="917628">
                <a:moveTo>
                  <a:pt x="337273" y="393945"/>
                </a:moveTo>
                <a:lnTo>
                  <a:pt x="337273" y="32843"/>
                </a:lnTo>
                <a:lnTo>
                  <a:pt x="394643" y="32843"/>
                </a:lnTo>
                <a:cubicBezTo>
                  <a:pt x="403796" y="32804"/>
                  <a:pt x="411207" y="25393"/>
                  <a:pt x="411246" y="16239"/>
                </a:cubicBezTo>
                <a:lnTo>
                  <a:pt x="411246" y="16239"/>
                </a:lnTo>
                <a:cubicBezTo>
                  <a:pt x="411207" y="7086"/>
                  <a:pt x="403796" y="-325"/>
                  <a:pt x="394643" y="-364"/>
                </a:cubicBezTo>
                <a:lnTo>
                  <a:pt x="129980" y="-364"/>
                </a:lnTo>
                <a:cubicBezTo>
                  <a:pt x="120827" y="-325"/>
                  <a:pt x="113416" y="7086"/>
                  <a:pt x="113377" y="16239"/>
                </a:cubicBezTo>
                <a:lnTo>
                  <a:pt x="113377" y="16239"/>
                </a:lnTo>
                <a:cubicBezTo>
                  <a:pt x="113416" y="25393"/>
                  <a:pt x="120827" y="32804"/>
                  <a:pt x="129980" y="32843"/>
                </a:cubicBezTo>
                <a:lnTo>
                  <a:pt x="186502" y="32843"/>
                </a:lnTo>
                <a:lnTo>
                  <a:pt x="186502" y="393874"/>
                </a:lnTo>
                <a:cubicBezTo>
                  <a:pt x="74780" y="432141"/>
                  <a:pt x="-261" y="537193"/>
                  <a:pt x="-231" y="655286"/>
                </a:cubicBezTo>
                <a:cubicBezTo>
                  <a:pt x="-231" y="807542"/>
                  <a:pt x="109491" y="917264"/>
                  <a:pt x="261676" y="917264"/>
                </a:cubicBezTo>
                <a:cubicBezTo>
                  <a:pt x="413860" y="917264"/>
                  <a:pt x="523583" y="807542"/>
                  <a:pt x="523583" y="655286"/>
                </a:cubicBezTo>
                <a:cubicBezTo>
                  <a:pt x="523644" y="537330"/>
                  <a:pt x="448803" y="432348"/>
                  <a:pt x="337273" y="393945"/>
                </a:cubicBezTo>
                <a:close/>
                <a:moveTo>
                  <a:pt x="261887" y="890770"/>
                </a:moveTo>
                <a:cubicBezTo>
                  <a:pt x="135774" y="890770"/>
                  <a:pt x="26192" y="781118"/>
                  <a:pt x="26192" y="655004"/>
                </a:cubicBezTo>
                <a:cubicBezTo>
                  <a:pt x="26192" y="551499"/>
                  <a:pt x="95926" y="453646"/>
                  <a:pt x="195757" y="427081"/>
                </a:cubicBezTo>
                <a:cubicBezTo>
                  <a:pt x="207926" y="423760"/>
                  <a:pt x="215374" y="411503"/>
                  <a:pt x="212714" y="399173"/>
                </a:cubicBezTo>
                <a:lnTo>
                  <a:pt x="219779" y="32843"/>
                </a:lnTo>
                <a:lnTo>
                  <a:pt x="303996" y="32843"/>
                </a:lnTo>
                <a:lnTo>
                  <a:pt x="311061" y="398608"/>
                </a:lnTo>
                <a:cubicBezTo>
                  <a:pt x="308227" y="411050"/>
                  <a:pt x="315706" y="423514"/>
                  <a:pt x="328018" y="426869"/>
                </a:cubicBezTo>
                <a:cubicBezTo>
                  <a:pt x="427849" y="453434"/>
                  <a:pt x="497583" y="551357"/>
                  <a:pt x="497583" y="654792"/>
                </a:cubicBezTo>
                <a:cubicBezTo>
                  <a:pt x="497583" y="781118"/>
                  <a:pt x="388001" y="890770"/>
                  <a:pt x="261887" y="890770"/>
                </a:cubicBezTo>
                <a:close/>
              </a:path>
            </a:pathLst>
          </a:custGeom>
          <a:solidFill>
            <a:schemeClr val="accent1"/>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4" name="日期占位符 3"/>
          <p:cNvSpPr>
            <a:spLocks noGrp="1"/>
          </p:cNvSpPr>
          <p:nvPr>
            <p:ph type="dt" sz="half" idx="10"/>
            <p:custDataLst>
              <p:tags r:id="rId17"/>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18"/>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19"/>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7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8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9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10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11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showMasterSp="0">
  <p:cSld name="3_节标题">
    <p:bg>
      <p:bgRef idx="1001">
        <a:schemeClr val="bg1"/>
      </p:bgRef>
    </p:bg>
    <p:spTree>
      <p:nvGrpSpPr>
        <p:cNvPr id="1" name=""/>
        <p:cNvGrpSpPr/>
        <p:nvPr/>
      </p:nvGrpSpPr>
      <p:grpSpPr>
        <a:xfrm>
          <a:off x="0" y="0"/>
          <a:ext cx="0" cy="0"/>
          <a:chOff x="0" y="0"/>
          <a:chExt cx="0" cy="0"/>
        </a:xfrm>
      </p:grpSpPr>
      <p:sp>
        <p:nvSpPr>
          <p:cNvPr id="13" name="单圆角矩形 12"/>
          <p:cNvSpPr/>
          <p:nvPr>
            <p:custDataLst>
              <p:tags r:id="rId2"/>
            </p:custDataLst>
          </p:nvPr>
        </p:nvSpPr>
        <p:spPr>
          <a:xfrm>
            <a:off x="0" y="3146425"/>
            <a:ext cx="4393565" cy="2282825"/>
          </a:xfrm>
          <a:prstGeom prst="round1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32" name="矩形 31"/>
          <p:cNvSpPr/>
          <p:nvPr>
            <p:custDataLst>
              <p:tags r:id="rId3"/>
            </p:custDataLst>
          </p:nvPr>
        </p:nvSpPr>
        <p:spPr>
          <a:xfrm>
            <a:off x="0" y="5428615"/>
            <a:ext cx="12192000" cy="1429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23" name="任意多边形: 形状 22"/>
          <p:cNvSpPr/>
          <p:nvPr>
            <p:custDataLst>
              <p:tags r:id="rId4"/>
            </p:custDataLst>
          </p:nvPr>
        </p:nvSpPr>
        <p:spPr>
          <a:xfrm>
            <a:off x="5297170" y="3322228"/>
            <a:ext cx="6212840" cy="578485"/>
          </a:xfrm>
          <a:custGeom>
            <a:avLst/>
            <a:gdLst>
              <a:gd name="connsiteX0" fmla="*/ 0 w 6099858"/>
              <a:gd name="connsiteY0" fmla="*/ 196769 h 578734"/>
              <a:gd name="connsiteX1" fmla="*/ 4514127 w 6099858"/>
              <a:gd name="connsiteY1" fmla="*/ 196769 h 578734"/>
              <a:gd name="connsiteX2" fmla="*/ 4641448 w 6099858"/>
              <a:gd name="connsiteY2" fmla="*/ 0 h 578734"/>
              <a:gd name="connsiteX3" fmla="*/ 4745620 w 6099858"/>
              <a:gd name="connsiteY3" fmla="*/ 578734 h 578734"/>
              <a:gd name="connsiteX4" fmla="*/ 4872942 w 6099858"/>
              <a:gd name="connsiteY4" fmla="*/ 196769 h 578734"/>
              <a:gd name="connsiteX5" fmla="*/ 6099858 w 6099858"/>
              <a:gd name="connsiteY5" fmla="*/ 196769 h 57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858" h="578734">
                <a:moveTo>
                  <a:pt x="0" y="196769"/>
                </a:moveTo>
                <a:lnTo>
                  <a:pt x="4514127" y="196769"/>
                </a:lnTo>
                <a:lnTo>
                  <a:pt x="4641448" y="0"/>
                </a:lnTo>
                <a:lnTo>
                  <a:pt x="4745620" y="578734"/>
                </a:lnTo>
                <a:lnTo>
                  <a:pt x="4872942" y="196769"/>
                </a:lnTo>
                <a:lnTo>
                  <a:pt x="6099858" y="196769"/>
                </a:lnTo>
              </a:path>
            </a:pathLst>
          </a:cu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8" name="标题"/>
          <p:cNvSpPr txBox="1">
            <a:spLocks noGrp="1"/>
          </p:cNvSpPr>
          <p:nvPr>
            <p:ph type="title" idx="14" hasCustomPrompt="1"/>
            <p:custDataLst>
              <p:tags r:id="rId5"/>
            </p:custDataLst>
          </p:nvPr>
        </p:nvSpPr>
        <p:spPr>
          <a:xfrm>
            <a:off x="5158675" y="2106420"/>
            <a:ext cx="6520310" cy="1215808"/>
          </a:xfrm>
          <a:prstGeom prst="rect">
            <a:avLst/>
          </a:prstGeom>
          <a:noFill/>
        </p:spPr>
        <p:txBody>
          <a:bodyPr wrap="square" lIns="0" tIns="0" rIns="0" bIns="0" rtlCol="0" anchor="b">
            <a:normAutofit/>
          </a:bodyPr>
          <a:lstStyle>
            <a:lvl1pPr marL="0" marR="0" algn="l" defTabSz="914400" rtl="0" eaLnBrk="1" fontAlgn="auto" latinLnBrk="0" hangingPunct="1">
              <a:lnSpc>
                <a:spcPct val="100000"/>
              </a:lnSpc>
              <a:buClrTx/>
              <a:buSzTx/>
              <a:buFontTx/>
              <a:buNone/>
              <a:defRPr kumimoji="0" lang="zh-CN" altLang="en-US" sz="7200" b="0" i="0" u="none" strike="noStrike" kern="1200" cap="none" spc="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r>
              <a:rPr dirty="0">
                <a:sym typeface="+mn-ea"/>
              </a:rPr>
              <a:t>单击编辑标题</a:t>
            </a:r>
            <a:endParaRPr dirty="0">
              <a:sym typeface="+mn-ea"/>
            </a:endParaRPr>
          </a:p>
        </p:txBody>
      </p:sp>
      <p:sp>
        <p:nvSpPr>
          <p:cNvPr id="7" name="节编号"/>
          <p:cNvSpPr txBox="1">
            <a:spLocks noGrp="1"/>
          </p:cNvSpPr>
          <p:nvPr>
            <p:ph type="body" idx="13" hasCustomPrompt="1"/>
            <p:custDataLst>
              <p:tags r:id="rId6"/>
            </p:custDataLst>
          </p:nvPr>
        </p:nvSpPr>
        <p:spPr>
          <a:xfrm>
            <a:off x="4887358" y="4637552"/>
            <a:ext cx="7115956" cy="1556964"/>
          </a:xfrm>
          <a:prstGeom prst="rect">
            <a:avLst/>
          </a:prstGeom>
          <a:noFill/>
        </p:spPr>
        <p:txBody>
          <a:bodyPr wrap="square" lIns="0" tIns="0" rIns="0" bIns="0" rtlCol="0" anchor="ctr" anchorCtr="0">
            <a:normAutofit/>
          </a:bodyPr>
          <a:lstStyle>
            <a:lvl1pPr marL="0" marR="0" algn="l" defTabSz="914400" rtl="0" eaLnBrk="1" fontAlgn="auto" latinLnBrk="0" hangingPunct="1">
              <a:lnSpc>
                <a:spcPct val="100000"/>
              </a:lnSpc>
              <a:buClrTx/>
              <a:buSzTx/>
              <a:buFontTx/>
              <a:buNone/>
              <a:defRPr kumimoji="0" lang="en-US" altLang="zh-CN" sz="8800" b="0" i="0" u="none" strike="noStrike" kern="1200" cap="none" spc="500" normalizeH="0" baseline="0" noProof="1" dirty="0">
                <a:ln>
                  <a:solidFill>
                    <a:schemeClr val="accent1"/>
                  </a:solidFill>
                </a:ln>
                <a:solidFill>
                  <a:schemeClr val="bg1"/>
                </a:solidFill>
                <a:latin typeface="+mj-ea"/>
                <a:ea typeface="+mj-ea"/>
                <a:cs typeface="MiSans Normal" panose="00000500000000000000" charset="-122"/>
                <a:sym typeface="MiSans Normal" panose="00000500000000000000" charset="-122"/>
              </a:defRPr>
            </a:lvl1pPr>
          </a:lstStyle>
          <a:p>
            <a:pPr lvl="0" algn="l"/>
            <a:r>
              <a:rPr>
                <a:sym typeface="+mn-ea"/>
              </a:rPr>
              <a:t>编辑节编号</a:t>
            </a:r>
            <a:endParaRPr>
              <a:sym typeface="+mn-ea"/>
            </a:endParaRPr>
          </a:p>
        </p:txBody>
      </p:sp>
      <p:sp>
        <p:nvSpPr>
          <p:cNvPr id="9" name="椭圆 8"/>
          <p:cNvSpPr>
            <a:spLocks noChangeAspect="1"/>
          </p:cNvSpPr>
          <p:nvPr>
            <p:custDataLst>
              <p:tags r:id="rId7"/>
            </p:custDataLst>
          </p:nvPr>
        </p:nvSpPr>
        <p:spPr>
          <a:xfrm>
            <a:off x="11031220" y="452755"/>
            <a:ext cx="71755" cy="7175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0" name="椭圆 9"/>
          <p:cNvSpPr>
            <a:spLocks noChangeAspect="1"/>
          </p:cNvSpPr>
          <p:nvPr>
            <p:custDataLst>
              <p:tags r:id="rId8"/>
            </p:custDataLst>
          </p:nvPr>
        </p:nvSpPr>
        <p:spPr>
          <a:xfrm>
            <a:off x="11210290" y="45275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1" name="椭圆 10"/>
          <p:cNvSpPr>
            <a:spLocks noChangeAspect="1"/>
          </p:cNvSpPr>
          <p:nvPr>
            <p:custDataLst>
              <p:tags r:id="rId9"/>
            </p:custDataLst>
          </p:nvPr>
        </p:nvSpPr>
        <p:spPr>
          <a:xfrm>
            <a:off x="11389360" y="45275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2" name="椭圆 11"/>
          <p:cNvSpPr>
            <a:spLocks noChangeAspect="1"/>
          </p:cNvSpPr>
          <p:nvPr>
            <p:custDataLst>
              <p:tags r:id="rId10"/>
            </p:custDataLst>
          </p:nvPr>
        </p:nvSpPr>
        <p:spPr>
          <a:xfrm>
            <a:off x="11568430" y="453390"/>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pic>
        <p:nvPicPr>
          <p:cNvPr id="17" name="图片 16"/>
          <p:cNvPicPr>
            <a:picLocks noChangeAspect="1"/>
          </p:cNvPicPr>
          <p:nvPr>
            <p:custDataLst>
              <p:tags r:id="rId11"/>
            </p:custDataLst>
          </p:nvPr>
        </p:nvPicPr>
        <p:blipFill rotWithShape="1">
          <a:blip r:embed="rId12">
            <a:extLst>
              <a:ext uri="{28A0092B-C50C-407E-A947-70E740481C1C}">
                <a14:useLocalDpi xmlns:a14="http://schemas.microsoft.com/office/drawing/2010/main" val="0"/>
              </a:ext>
            </a:extLst>
          </a:blip>
          <a:srcRect b="1296"/>
          <a:stretch>
            <a:fillRect/>
          </a:stretch>
        </p:blipFill>
        <p:spPr>
          <a:xfrm>
            <a:off x="971926" y="508996"/>
            <a:ext cx="3851926" cy="6360795"/>
          </a:xfrm>
          <a:prstGeom prst="rect">
            <a:avLst/>
          </a:prstGeom>
        </p:spPr>
      </p:pic>
      <p:sp>
        <p:nvSpPr>
          <p:cNvPr id="29" name="任意多边形: 形状 28"/>
          <p:cNvSpPr/>
          <p:nvPr>
            <p:custDataLst>
              <p:tags r:id="rId13"/>
            </p:custDataLst>
          </p:nvPr>
        </p:nvSpPr>
        <p:spPr>
          <a:xfrm>
            <a:off x="1169095" y="1682126"/>
            <a:ext cx="2742286" cy="4324127"/>
          </a:xfrm>
          <a:custGeom>
            <a:avLst/>
            <a:gdLst>
              <a:gd name="connsiteX0" fmla="*/ 1569638 w 2742286"/>
              <a:gd name="connsiteY0" fmla="*/ 91613 h 4324127"/>
              <a:gd name="connsiteX1" fmla="*/ 1594068 w 2742286"/>
              <a:gd name="connsiteY1" fmla="*/ 91613 h 4324127"/>
              <a:gd name="connsiteX2" fmla="*/ 1667359 w 2742286"/>
              <a:gd name="connsiteY2" fmla="*/ 293161 h 4324127"/>
              <a:gd name="connsiteX3" fmla="*/ 1649036 w 2742286"/>
              <a:gd name="connsiteY3" fmla="*/ 299269 h 4324127"/>
              <a:gd name="connsiteX4" fmla="*/ 1642929 w 2742286"/>
              <a:gd name="connsiteY4" fmla="*/ 433634 h 4324127"/>
              <a:gd name="connsiteX5" fmla="*/ 1636821 w 2742286"/>
              <a:gd name="connsiteY5" fmla="*/ 433634 h 4324127"/>
              <a:gd name="connsiteX6" fmla="*/ 1630714 w 2742286"/>
              <a:gd name="connsiteY6" fmla="*/ 427527 h 4324127"/>
              <a:gd name="connsiteX7" fmla="*/ 1539100 w 2742286"/>
              <a:gd name="connsiteY7" fmla="*/ 274839 h 4324127"/>
              <a:gd name="connsiteX8" fmla="*/ 1526885 w 2742286"/>
              <a:gd name="connsiteY8" fmla="*/ 280946 h 4324127"/>
              <a:gd name="connsiteX9" fmla="*/ 1465810 w 2742286"/>
              <a:gd name="connsiteY9" fmla="*/ 519140 h 4324127"/>
              <a:gd name="connsiteX10" fmla="*/ 1166540 w 2742286"/>
              <a:gd name="connsiteY10" fmla="*/ 280946 h 4324127"/>
              <a:gd name="connsiteX11" fmla="*/ 1166540 w 2742286"/>
              <a:gd name="connsiteY11" fmla="*/ 293161 h 4324127"/>
              <a:gd name="connsiteX12" fmla="*/ 1484133 w 2742286"/>
              <a:gd name="connsiteY12" fmla="*/ 543570 h 4324127"/>
              <a:gd name="connsiteX13" fmla="*/ 1539100 w 2742286"/>
              <a:gd name="connsiteY13" fmla="*/ 311484 h 4324127"/>
              <a:gd name="connsiteX14" fmla="*/ 1539100 w 2742286"/>
              <a:gd name="connsiteY14" fmla="*/ 317591 h 4324127"/>
              <a:gd name="connsiteX15" fmla="*/ 1642929 w 2742286"/>
              <a:gd name="connsiteY15" fmla="*/ 482494 h 4324127"/>
              <a:gd name="connsiteX16" fmla="*/ 1655144 w 2742286"/>
              <a:gd name="connsiteY16" fmla="*/ 476387 h 4324127"/>
              <a:gd name="connsiteX17" fmla="*/ 1673466 w 2742286"/>
              <a:gd name="connsiteY17" fmla="*/ 293161 h 4324127"/>
              <a:gd name="connsiteX18" fmla="*/ 1697897 w 2742286"/>
              <a:gd name="connsiteY18" fmla="*/ 622967 h 4324127"/>
              <a:gd name="connsiteX19" fmla="*/ 1716219 w 2742286"/>
              <a:gd name="connsiteY19" fmla="*/ 1074924 h 4324127"/>
              <a:gd name="connsiteX20" fmla="*/ 1728434 w 2742286"/>
              <a:gd name="connsiteY20" fmla="*/ 1074924 h 4324127"/>
              <a:gd name="connsiteX21" fmla="*/ 1887230 w 2742286"/>
              <a:gd name="connsiteY21" fmla="*/ 677935 h 4324127"/>
              <a:gd name="connsiteX22" fmla="*/ 1801725 w 2742286"/>
              <a:gd name="connsiteY22" fmla="*/ 586322 h 4324127"/>
              <a:gd name="connsiteX23" fmla="*/ 1807832 w 2742286"/>
              <a:gd name="connsiteY23" fmla="*/ 580215 h 4324127"/>
              <a:gd name="connsiteX24" fmla="*/ 1844478 w 2742286"/>
              <a:gd name="connsiteY24" fmla="*/ 574107 h 4324127"/>
              <a:gd name="connsiteX25" fmla="*/ 1887230 w 2742286"/>
              <a:gd name="connsiteY25" fmla="*/ 586322 h 4324127"/>
              <a:gd name="connsiteX26" fmla="*/ 1813940 w 2742286"/>
              <a:gd name="connsiteY26" fmla="*/ 171011 h 4324127"/>
              <a:gd name="connsiteX27" fmla="*/ 1826155 w 2742286"/>
              <a:gd name="connsiteY27" fmla="*/ 171011 h 4324127"/>
              <a:gd name="connsiteX28" fmla="*/ 1826155 w 2742286"/>
              <a:gd name="connsiteY28" fmla="*/ 177118 h 4324127"/>
              <a:gd name="connsiteX29" fmla="*/ 1905553 w 2742286"/>
              <a:gd name="connsiteY29" fmla="*/ 598537 h 4324127"/>
              <a:gd name="connsiteX30" fmla="*/ 1856693 w 2742286"/>
              <a:gd name="connsiteY30" fmla="*/ 604645 h 4324127"/>
              <a:gd name="connsiteX31" fmla="*/ 1844478 w 2742286"/>
              <a:gd name="connsiteY31" fmla="*/ 598537 h 4324127"/>
              <a:gd name="connsiteX32" fmla="*/ 1844478 w 2742286"/>
              <a:gd name="connsiteY32" fmla="*/ 604645 h 4324127"/>
              <a:gd name="connsiteX33" fmla="*/ 1911660 w 2742286"/>
              <a:gd name="connsiteY33" fmla="*/ 677935 h 4324127"/>
              <a:gd name="connsiteX34" fmla="*/ 1740649 w 2742286"/>
              <a:gd name="connsiteY34" fmla="*/ 1105462 h 4324127"/>
              <a:gd name="connsiteX35" fmla="*/ 1765079 w 2742286"/>
              <a:gd name="connsiteY35" fmla="*/ 1307010 h 4324127"/>
              <a:gd name="connsiteX36" fmla="*/ 1783402 w 2742286"/>
              <a:gd name="connsiteY36" fmla="*/ 1850580 h 4324127"/>
              <a:gd name="connsiteX37" fmla="*/ 1844478 w 2742286"/>
              <a:gd name="connsiteY37" fmla="*/ 4324127 h 4324127"/>
              <a:gd name="connsiteX38" fmla="*/ 1820047 w 2742286"/>
              <a:gd name="connsiteY38" fmla="*/ 4324127 h 4324127"/>
              <a:gd name="connsiteX39" fmla="*/ 1777295 w 2742286"/>
              <a:gd name="connsiteY39" fmla="*/ 2424687 h 4324127"/>
              <a:gd name="connsiteX40" fmla="*/ 1752864 w 2742286"/>
              <a:gd name="connsiteY40" fmla="*/ 1435268 h 4324127"/>
              <a:gd name="connsiteX41" fmla="*/ 1410842 w 2742286"/>
              <a:gd name="connsiteY41" fmla="*/ 1038279 h 4324127"/>
              <a:gd name="connsiteX42" fmla="*/ 1209293 w 2742286"/>
              <a:gd name="connsiteY42" fmla="*/ 824516 h 4324127"/>
              <a:gd name="connsiteX43" fmla="*/ 1258154 w 2742286"/>
              <a:gd name="connsiteY43" fmla="*/ 684043 h 4324127"/>
              <a:gd name="connsiteX44" fmla="*/ 1239831 w 2742286"/>
              <a:gd name="connsiteY44" fmla="*/ 684043 h 4324127"/>
              <a:gd name="connsiteX45" fmla="*/ 1117680 w 2742286"/>
              <a:gd name="connsiteY45" fmla="*/ 714580 h 4324127"/>
              <a:gd name="connsiteX46" fmla="*/ 885594 w 2742286"/>
              <a:gd name="connsiteY46" fmla="*/ 366451 h 4324127"/>
              <a:gd name="connsiteX47" fmla="*/ 806195 w 2742286"/>
              <a:gd name="connsiteY47" fmla="*/ 250408 h 4324127"/>
              <a:gd name="connsiteX48" fmla="*/ 812303 w 2742286"/>
              <a:gd name="connsiteY48" fmla="*/ 244301 h 4324127"/>
              <a:gd name="connsiteX49" fmla="*/ 818411 w 2742286"/>
              <a:gd name="connsiteY49" fmla="*/ 250408 h 4324127"/>
              <a:gd name="connsiteX50" fmla="*/ 1050497 w 2742286"/>
              <a:gd name="connsiteY50" fmla="*/ 574107 h 4324127"/>
              <a:gd name="connsiteX51" fmla="*/ 1160433 w 2742286"/>
              <a:gd name="connsiteY51" fmla="*/ 690150 h 4324127"/>
              <a:gd name="connsiteX52" fmla="*/ 1270369 w 2742286"/>
              <a:gd name="connsiteY52" fmla="*/ 665720 h 4324127"/>
              <a:gd name="connsiteX53" fmla="*/ 1276476 w 2742286"/>
              <a:gd name="connsiteY53" fmla="*/ 696258 h 4324127"/>
              <a:gd name="connsiteX54" fmla="*/ 1233723 w 2742286"/>
              <a:gd name="connsiteY54" fmla="*/ 812301 h 4324127"/>
              <a:gd name="connsiteX55" fmla="*/ 1331444 w 2742286"/>
              <a:gd name="connsiteY55" fmla="*/ 922236 h 4324127"/>
              <a:gd name="connsiteX56" fmla="*/ 1740649 w 2742286"/>
              <a:gd name="connsiteY56" fmla="*/ 1361978 h 4324127"/>
              <a:gd name="connsiteX57" fmla="*/ 1746757 w 2742286"/>
              <a:gd name="connsiteY57" fmla="*/ 1361978 h 4324127"/>
              <a:gd name="connsiteX58" fmla="*/ 1746757 w 2742286"/>
              <a:gd name="connsiteY58" fmla="*/ 1252042 h 4324127"/>
              <a:gd name="connsiteX59" fmla="*/ 1734542 w 2742286"/>
              <a:gd name="connsiteY59" fmla="*/ 1142107 h 4324127"/>
              <a:gd name="connsiteX60" fmla="*/ 1569638 w 2742286"/>
              <a:gd name="connsiteY60" fmla="*/ 891699 h 4324127"/>
              <a:gd name="connsiteX61" fmla="*/ 1282584 w 2742286"/>
              <a:gd name="connsiteY61" fmla="*/ 464172 h 4324127"/>
              <a:gd name="connsiteX62" fmla="*/ 1056605 w 2742286"/>
              <a:gd name="connsiteY62" fmla="*/ 122150 h 4324127"/>
              <a:gd name="connsiteX63" fmla="*/ 1166540 w 2742286"/>
              <a:gd name="connsiteY63" fmla="*/ 0 h 4324127"/>
              <a:gd name="connsiteX64" fmla="*/ 1166540 w 2742286"/>
              <a:gd name="connsiteY64" fmla="*/ 54968 h 4324127"/>
              <a:gd name="connsiteX65" fmla="*/ 1532993 w 2742286"/>
              <a:gd name="connsiteY65" fmla="*/ 262624 h 4324127"/>
              <a:gd name="connsiteX66" fmla="*/ 1569638 w 2742286"/>
              <a:gd name="connsiteY66" fmla="*/ 91613 h 4324127"/>
              <a:gd name="connsiteX67" fmla="*/ 2638458 w 2742286"/>
              <a:gd name="connsiteY67" fmla="*/ 372559 h 4324127"/>
              <a:gd name="connsiteX68" fmla="*/ 2662888 w 2742286"/>
              <a:gd name="connsiteY68" fmla="*/ 372559 h 4324127"/>
              <a:gd name="connsiteX69" fmla="*/ 2742286 w 2742286"/>
              <a:gd name="connsiteY69" fmla="*/ 519140 h 4324127"/>
              <a:gd name="connsiteX70" fmla="*/ 2711748 w 2742286"/>
              <a:gd name="connsiteY70" fmla="*/ 525247 h 4324127"/>
              <a:gd name="connsiteX71" fmla="*/ 2650673 w 2742286"/>
              <a:gd name="connsiteY71" fmla="*/ 451957 h 4324127"/>
              <a:gd name="connsiteX72" fmla="*/ 2650673 w 2742286"/>
              <a:gd name="connsiteY72" fmla="*/ 458064 h 4324127"/>
              <a:gd name="connsiteX73" fmla="*/ 2675103 w 2742286"/>
              <a:gd name="connsiteY73" fmla="*/ 531355 h 4324127"/>
              <a:gd name="connsiteX74" fmla="*/ 2668996 w 2742286"/>
              <a:gd name="connsiteY74" fmla="*/ 537462 h 4324127"/>
              <a:gd name="connsiteX75" fmla="*/ 2656781 w 2742286"/>
              <a:gd name="connsiteY75" fmla="*/ 531355 h 4324127"/>
              <a:gd name="connsiteX76" fmla="*/ 2607920 w 2742286"/>
              <a:gd name="connsiteY76" fmla="*/ 403097 h 4324127"/>
              <a:gd name="connsiteX77" fmla="*/ 2632350 w 2742286"/>
              <a:gd name="connsiteY77" fmla="*/ 396989 h 4324127"/>
              <a:gd name="connsiteX78" fmla="*/ 2717856 w 2742286"/>
              <a:gd name="connsiteY78" fmla="*/ 494709 h 4324127"/>
              <a:gd name="connsiteX79" fmla="*/ 2717856 w 2742286"/>
              <a:gd name="connsiteY79" fmla="*/ 476387 h 4324127"/>
              <a:gd name="connsiteX80" fmla="*/ 2638458 w 2742286"/>
              <a:gd name="connsiteY80" fmla="*/ 372559 h 4324127"/>
              <a:gd name="connsiteX81" fmla="*/ 2168177 w 2742286"/>
              <a:gd name="connsiteY81" fmla="*/ 1007742 h 4324127"/>
              <a:gd name="connsiteX82" fmla="*/ 2125424 w 2742286"/>
              <a:gd name="connsiteY82" fmla="*/ 586322 h 4324127"/>
              <a:gd name="connsiteX83" fmla="*/ 2131532 w 2742286"/>
              <a:gd name="connsiteY83" fmla="*/ 580215 h 4324127"/>
              <a:gd name="connsiteX84" fmla="*/ 2143747 w 2742286"/>
              <a:gd name="connsiteY84" fmla="*/ 586322 h 4324127"/>
              <a:gd name="connsiteX85" fmla="*/ 2186500 w 2742286"/>
              <a:gd name="connsiteY85" fmla="*/ 897806 h 4324127"/>
              <a:gd name="connsiteX86" fmla="*/ 2241468 w 2742286"/>
              <a:gd name="connsiteY86" fmla="*/ 1013849 h 4324127"/>
              <a:gd name="connsiteX87" fmla="*/ 2192607 w 2742286"/>
              <a:gd name="connsiteY87" fmla="*/ 1013849 h 4324127"/>
              <a:gd name="connsiteX88" fmla="*/ 830626 w 2742286"/>
              <a:gd name="connsiteY88" fmla="*/ 1032172 h 4324127"/>
              <a:gd name="connsiteX89" fmla="*/ 848948 w 2742286"/>
              <a:gd name="connsiteY89" fmla="*/ 1038279 h 4324127"/>
              <a:gd name="connsiteX90" fmla="*/ 720690 w 2742286"/>
              <a:gd name="connsiteY90" fmla="*/ 1331440 h 4324127"/>
              <a:gd name="connsiteX91" fmla="*/ 684045 w 2742286"/>
              <a:gd name="connsiteY91" fmla="*/ 1539096 h 4324127"/>
              <a:gd name="connsiteX92" fmla="*/ 647399 w 2742286"/>
              <a:gd name="connsiteY92" fmla="*/ 1392516 h 4324127"/>
              <a:gd name="connsiteX93" fmla="*/ 830626 w 2742286"/>
              <a:gd name="connsiteY93" fmla="*/ 1032172 h 4324127"/>
              <a:gd name="connsiteX94" fmla="*/ 311485 w 2742286"/>
              <a:gd name="connsiteY94" fmla="*/ 1868902 h 4324127"/>
              <a:gd name="connsiteX95" fmla="*/ 311485 w 2742286"/>
              <a:gd name="connsiteY95" fmla="*/ 1844472 h 4324127"/>
              <a:gd name="connsiteX96" fmla="*/ 421420 w 2742286"/>
              <a:gd name="connsiteY96" fmla="*/ 1801720 h 4324127"/>
              <a:gd name="connsiteX97" fmla="*/ 415313 w 2742286"/>
              <a:gd name="connsiteY97" fmla="*/ 1801720 h 4324127"/>
              <a:gd name="connsiteX98" fmla="*/ 238194 w 2742286"/>
              <a:gd name="connsiteY98" fmla="*/ 1838365 h 4324127"/>
              <a:gd name="connsiteX99" fmla="*/ 232087 w 2742286"/>
              <a:gd name="connsiteY99" fmla="*/ 1820042 h 4324127"/>
              <a:gd name="connsiteX100" fmla="*/ 451958 w 2742286"/>
              <a:gd name="connsiteY100" fmla="*/ 1789505 h 4324127"/>
              <a:gd name="connsiteX101" fmla="*/ 458066 w 2742286"/>
              <a:gd name="connsiteY101" fmla="*/ 1813935 h 4324127"/>
              <a:gd name="connsiteX102" fmla="*/ 366452 w 2742286"/>
              <a:gd name="connsiteY102" fmla="*/ 1850580 h 4324127"/>
              <a:gd name="connsiteX103" fmla="*/ 464173 w 2742286"/>
              <a:gd name="connsiteY103" fmla="*/ 1850580 h 4324127"/>
              <a:gd name="connsiteX104" fmla="*/ 458066 w 2742286"/>
              <a:gd name="connsiteY104" fmla="*/ 1862795 h 4324127"/>
              <a:gd name="connsiteX105" fmla="*/ 458066 w 2742286"/>
              <a:gd name="connsiteY105" fmla="*/ 1868902 h 4324127"/>
              <a:gd name="connsiteX106" fmla="*/ 311485 w 2742286"/>
              <a:gd name="connsiteY106" fmla="*/ 1868902 h 4324127"/>
              <a:gd name="connsiteX107" fmla="*/ 745120 w 2742286"/>
              <a:gd name="connsiteY107" fmla="*/ 2791139 h 4324127"/>
              <a:gd name="connsiteX108" fmla="*/ 1074927 w 2742286"/>
              <a:gd name="connsiteY108" fmla="*/ 2815569 h 4324127"/>
              <a:gd name="connsiteX109" fmla="*/ 1252046 w 2742286"/>
              <a:gd name="connsiteY109" fmla="*/ 2809461 h 4324127"/>
              <a:gd name="connsiteX110" fmla="*/ 1258154 w 2742286"/>
              <a:gd name="connsiteY110" fmla="*/ 2827784 h 4324127"/>
              <a:gd name="connsiteX111" fmla="*/ 1215401 w 2742286"/>
              <a:gd name="connsiteY111" fmla="*/ 2827784 h 4324127"/>
              <a:gd name="connsiteX112" fmla="*/ 739013 w 2742286"/>
              <a:gd name="connsiteY112" fmla="*/ 2809461 h 4324127"/>
              <a:gd name="connsiteX113" fmla="*/ 1252046 w 2742286"/>
              <a:gd name="connsiteY113" fmla="*/ 2901074 h 4324127"/>
              <a:gd name="connsiteX114" fmla="*/ 1270369 w 2742286"/>
              <a:gd name="connsiteY114" fmla="*/ 2907182 h 4324127"/>
              <a:gd name="connsiteX115" fmla="*/ 1239831 w 2742286"/>
              <a:gd name="connsiteY115" fmla="*/ 3401891 h 4324127"/>
              <a:gd name="connsiteX116" fmla="*/ 1227616 w 2742286"/>
              <a:gd name="connsiteY116" fmla="*/ 3401891 h 4324127"/>
              <a:gd name="connsiteX117" fmla="*/ 793980 w 2742286"/>
              <a:gd name="connsiteY117" fmla="*/ 3395784 h 4324127"/>
              <a:gd name="connsiteX118" fmla="*/ 787873 w 2742286"/>
              <a:gd name="connsiteY118" fmla="*/ 3383568 h 4324127"/>
              <a:gd name="connsiteX119" fmla="*/ 812303 w 2742286"/>
              <a:gd name="connsiteY119" fmla="*/ 3377461 h 4324127"/>
              <a:gd name="connsiteX120" fmla="*/ 1227616 w 2742286"/>
              <a:gd name="connsiteY120" fmla="*/ 3383568 h 4324127"/>
              <a:gd name="connsiteX121" fmla="*/ 1245938 w 2742286"/>
              <a:gd name="connsiteY121" fmla="*/ 3224773 h 4324127"/>
              <a:gd name="connsiteX122" fmla="*/ 1252046 w 2742286"/>
              <a:gd name="connsiteY122" fmla="*/ 2901074 h 4324127"/>
              <a:gd name="connsiteX123" fmla="*/ 128258 w 2742286"/>
              <a:gd name="connsiteY123" fmla="*/ 2949934 h 4324127"/>
              <a:gd name="connsiteX124" fmla="*/ 311485 w 2742286"/>
              <a:gd name="connsiteY124" fmla="*/ 2974364 h 4324127"/>
              <a:gd name="connsiteX125" fmla="*/ 317592 w 2742286"/>
              <a:gd name="connsiteY125" fmla="*/ 2992687 h 4324127"/>
              <a:gd name="connsiteX126" fmla="*/ 299270 w 2742286"/>
              <a:gd name="connsiteY126" fmla="*/ 2992687 h 4324127"/>
              <a:gd name="connsiteX127" fmla="*/ 6108 w 2742286"/>
              <a:gd name="connsiteY127" fmla="*/ 2992687 h 4324127"/>
              <a:gd name="connsiteX128" fmla="*/ 0 w 2742286"/>
              <a:gd name="connsiteY128" fmla="*/ 2974364 h 4324127"/>
              <a:gd name="connsiteX129" fmla="*/ 12215 w 2742286"/>
              <a:gd name="connsiteY129" fmla="*/ 2974364 h 4324127"/>
              <a:gd name="connsiteX130" fmla="*/ 128258 w 2742286"/>
              <a:gd name="connsiteY130" fmla="*/ 2949934 h 432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742286" h="4324127">
                <a:moveTo>
                  <a:pt x="1569638" y="91613"/>
                </a:moveTo>
                <a:lnTo>
                  <a:pt x="1594068" y="91613"/>
                </a:lnTo>
                <a:cubicBezTo>
                  <a:pt x="1622615" y="154417"/>
                  <a:pt x="1662888" y="209433"/>
                  <a:pt x="1667359" y="293161"/>
                </a:cubicBezTo>
                <a:cubicBezTo>
                  <a:pt x="1648108" y="294725"/>
                  <a:pt x="1662119" y="285063"/>
                  <a:pt x="1649036" y="299269"/>
                </a:cubicBezTo>
                <a:cubicBezTo>
                  <a:pt x="1647002" y="344055"/>
                  <a:pt x="1644963" y="388848"/>
                  <a:pt x="1642929" y="433634"/>
                </a:cubicBezTo>
                <a:lnTo>
                  <a:pt x="1636821" y="433634"/>
                </a:lnTo>
                <a:lnTo>
                  <a:pt x="1630714" y="427527"/>
                </a:lnTo>
                <a:lnTo>
                  <a:pt x="1539100" y="274839"/>
                </a:lnTo>
                <a:lnTo>
                  <a:pt x="1526885" y="280946"/>
                </a:lnTo>
                <a:cubicBezTo>
                  <a:pt x="1495853" y="338516"/>
                  <a:pt x="1515391" y="479752"/>
                  <a:pt x="1465810" y="519140"/>
                </a:cubicBezTo>
                <a:cubicBezTo>
                  <a:pt x="1430759" y="471098"/>
                  <a:pt x="1223884" y="295763"/>
                  <a:pt x="1166540" y="280946"/>
                </a:cubicBezTo>
                <a:lnTo>
                  <a:pt x="1166540" y="293161"/>
                </a:lnTo>
                <a:cubicBezTo>
                  <a:pt x="1233791" y="340024"/>
                  <a:pt x="1426764" y="539398"/>
                  <a:pt x="1484133" y="543570"/>
                </a:cubicBezTo>
                <a:cubicBezTo>
                  <a:pt x="1502455" y="466206"/>
                  <a:pt x="1520778" y="388848"/>
                  <a:pt x="1539100" y="311484"/>
                </a:cubicBezTo>
                <a:lnTo>
                  <a:pt x="1539100" y="317591"/>
                </a:lnTo>
                <a:lnTo>
                  <a:pt x="1642929" y="482494"/>
                </a:lnTo>
                <a:lnTo>
                  <a:pt x="1655144" y="476387"/>
                </a:lnTo>
                <a:cubicBezTo>
                  <a:pt x="1677369" y="428357"/>
                  <a:pt x="1649830" y="336445"/>
                  <a:pt x="1673466" y="293161"/>
                </a:cubicBezTo>
                <a:cubicBezTo>
                  <a:pt x="1681608" y="403097"/>
                  <a:pt x="1689755" y="513032"/>
                  <a:pt x="1697897" y="622967"/>
                </a:cubicBezTo>
                <a:cubicBezTo>
                  <a:pt x="1723847" y="770409"/>
                  <a:pt x="1680148" y="952523"/>
                  <a:pt x="1716219" y="1074924"/>
                </a:cubicBezTo>
                <a:lnTo>
                  <a:pt x="1728434" y="1074924"/>
                </a:lnTo>
                <a:cubicBezTo>
                  <a:pt x="1753255" y="932546"/>
                  <a:pt x="1866239" y="826733"/>
                  <a:pt x="1887230" y="677935"/>
                </a:cubicBezTo>
                <a:lnTo>
                  <a:pt x="1801725" y="586322"/>
                </a:lnTo>
                <a:lnTo>
                  <a:pt x="1807832" y="580215"/>
                </a:lnTo>
                <a:lnTo>
                  <a:pt x="1844478" y="574107"/>
                </a:lnTo>
                <a:cubicBezTo>
                  <a:pt x="1857230" y="582658"/>
                  <a:pt x="1865701" y="584295"/>
                  <a:pt x="1887230" y="586322"/>
                </a:cubicBezTo>
                <a:cubicBezTo>
                  <a:pt x="1888201" y="425878"/>
                  <a:pt x="1827010" y="305217"/>
                  <a:pt x="1813940" y="171011"/>
                </a:cubicBezTo>
                <a:lnTo>
                  <a:pt x="1826155" y="171011"/>
                </a:lnTo>
                <a:lnTo>
                  <a:pt x="1826155" y="177118"/>
                </a:lnTo>
                <a:cubicBezTo>
                  <a:pt x="1893686" y="261585"/>
                  <a:pt x="1905309" y="456275"/>
                  <a:pt x="1905553" y="598537"/>
                </a:cubicBezTo>
                <a:lnTo>
                  <a:pt x="1856693" y="604645"/>
                </a:lnTo>
                <a:lnTo>
                  <a:pt x="1844478" y="598537"/>
                </a:lnTo>
                <a:lnTo>
                  <a:pt x="1844478" y="604645"/>
                </a:lnTo>
                <a:lnTo>
                  <a:pt x="1911660" y="677935"/>
                </a:lnTo>
                <a:cubicBezTo>
                  <a:pt x="1877568" y="837122"/>
                  <a:pt x="1773459" y="951778"/>
                  <a:pt x="1740649" y="1105462"/>
                </a:cubicBezTo>
                <a:cubicBezTo>
                  <a:pt x="1784349" y="1147952"/>
                  <a:pt x="1750996" y="1231417"/>
                  <a:pt x="1765079" y="1307010"/>
                </a:cubicBezTo>
                <a:cubicBezTo>
                  <a:pt x="1771187" y="1488202"/>
                  <a:pt x="1777295" y="1669388"/>
                  <a:pt x="1783402" y="1850580"/>
                </a:cubicBezTo>
                <a:lnTo>
                  <a:pt x="1844478" y="4324127"/>
                </a:lnTo>
                <a:lnTo>
                  <a:pt x="1820047" y="4324127"/>
                </a:lnTo>
                <a:cubicBezTo>
                  <a:pt x="1805798" y="3691046"/>
                  <a:pt x="1791544" y="3057897"/>
                  <a:pt x="1777295" y="2424687"/>
                </a:cubicBezTo>
                <a:cubicBezTo>
                  <a:pt x="1769153" y="2094911"/>
                  <a:pt x="1761006" y="1765105"/>
                  <a:pt x="1752864" y="1435268"/>
                </a:cubicBezTo>
                <a:cubicBezTo>
                  <a:pt x="1707455" y="1255829"/>
                  <a:pt x="1538606" y="1138443"/>
                  <a:pt x="1410842" y="1038279"/>
                </a:cubicBezTo>
                <a:lnTo>
                  <a:pt x="1209293" y="824516"/>
                </a:lnTo>
                <a:cubicBezTo>
                  <a:pt x="1210557" y="765969"/>
                  <a:pt x="1237180" y="725739"/>
                  <a:pt x="1258154" y="684043"/>
                </a:cubicBezTo>
                <a:lnTo>
                  <a:pt x="1239831" y="684043"/>
                </a:lnTo>
                <a:lnTo>
                  <a:pt x="1117680" y="714580"/>
                </a:lnTo>
                <a:cubicBezTo>
                  <a:pt x="1046081" y="597963"/>
                  <a:pt x="965468" y="480186"/>
                  <a:pt x="885594" y="366451"/>
                </a:cubicBezTo>
                <a:cubicBezTo>
                  <a:pt x="859942" y="329904"/>
                  <a:pt x="819186" y="298866"/>
                  <a:pt x="806195" y="250408"/>
                </a:cubicBezTo>
                <a:lnTo>
                  <a:pt x="812303" y="244301"/>
                </a:lnTo>
                <a:lnTo>
                  <a:pt x="818411" y="250408"/>
                </a:lnTo>
                <a:lnTo>
                  <a:pt x="1050497" y="574107"/>
                </a:lnTo>
                <a:cubicBezTo>
                  <a:pt x="1080009" y="618344"/>
                  <a:pt x="1091589" y="684928"/>
                  <a:pt x="1160433" y="690150"/>
                </a:cubicBezTo>
                <a:cubicBezTo>
                  <a:pt x="1187819" y="671357"/>
                  <a:pt x="1240442" y="662898"/>
                  <a:pt x="1270369" y="665720"/>
                </a:cubicBezTo>
                <a:cubicBezTo>
                  <a:pt x="1272402" y="675895"/>
                  <a:pt x="1283915" y="683493"/>
                  <a:pt x="1276476" y="696258"/>
                </a:cubicBezTo>
                <a:cubicBezTo>
                  <a:pt x="1258825" y="720224"/>
                  <a:pt x="1227005" y="788799"/>
                  <a:pt x="1233723" y="812301"/>
                </a:cubicBezTo>
                <a:cubicBezTo>
                  <a:pt x="1252626" y="861234"/>
                  <a:pt x="1297352" y="888144"/>
                  <a:pt x="1331444" y="922236"/>
                </a:cubicBezTo>
                <a:cubicBezTo>
                  <a:pt x="1433843" y="1024641"/>
                  <a:pt x="1704700" y="1225493"/>
                  <a:pt x="1740649" y="1361978"/>
                </a:cubicBezTo>
                <a:lnTo>
                  <a:pt x="1746757" y="1361978"/>
                </a:lnTo>
                <a:lnTo>
                  <a:pt x="1746757" y="1252042"/>
                </a:lnTo>
                <a:cubicBezTo>
                  <a:pt x="1742683" y="1215397"/>
                  <a:pt x="1738615" y="1178752"/>
                  <a:pt x="1734542" y="1142107"/>
                </a:cubicBezTo>
                <a:cubicBezTo>
                  <a:pt x="1697603" y="1049370"/>
                  <a:pt x="1624123" y="968953"/>
                  <a:pt x="1569638" y="891699"/>
                </a:cubicBezTo>
                <a:lnTo>
                  <a:pt x="1282584" y="464172"/>
                </a:lnTo>
                <a:cubicBezTo>
                  <a:pt x="1226730" y="384774"/>
                  <a:pt x="1069919" y="220842"/>
                  <a:pt x="1056605" y="122150"/>
                </a:cubicBezTo>
                <a:cubicBezTo>
                  <a:pt x="1091900" y="80424"/>
                  <a:pt x="1092780" y="3952"/>
                  <a:pt x="1166540" y="0"/>
                </a:cubicBezTo>
                <a:lnTo>
                  <a:pt x="1166540" y="54968"/>
                </a:lnTo>
                <a:cubicBezTo>
                  <a:pt x="1268164" y="121937"/>
                  <a:pt x="1395421" y="243745"/>
                  <a:pt x="1532993" y="262624"/>
                </a:cubicBezTo>
                <a:cubicBezTo>
                  <a:pt x="1556348" y="198250"/>
                  <a:pt x="1576931" y="165642"/>
                  <a:pt x="1569638" y="91613"/>
                </a:cubicBezTo>
                <a:close/>
                <a:moveTo>
                  <a:pt x="2638458" y="372559"/>
                </a:moveTo>
                <a:lnTo>
                  <a:pt x="2662888" y="372559"/>
                </a:lnTo>
                <a:cubicBezTo>
                  <a:pt x="2700407" y="415495"/>
                  <a:pt x="2739397" y="439229"/>
                  <a:pt x="2742286" y="519140"/>
                </a:cubicBezTo>
                <a:cubicBezTo>
                  <a:pt x="2739232" y="533504"/>
                  <a:pt x="2727017" y="536851"/>
                  <a:pt x="2711748" y="525247"/>
                </a:cubicBezTo>
                <a:lnTo>
                  <a:pt x="2650673" y="451957"/>
                </a:lnTo>
                <a:lnTo>
                  <a:pt x="2650673" y="458064"/>
                </a:lnTo>
                <a:cubicBezTo>
                  <a:pt x="2666253" y="476442"/>
                  <a:pt x="2672660" y="499174"/>
                  <a:pt x="2675103" y="531355"/>
                </a:cubicBezTo>
                <a:lnTo>
                  <a:pt x="2668996" y="537462"/>
                </a:lnTo>
                <a:lnTo>
                  <a:pt x="2656781" y="531355"/>
                </a:lnTo>
                <a:cubicBezTo>
                  <a:pt x="2640364" y="485121"/>
                  <a:pt x="2614950" y="451780"/>
                  <a:pt x="2607920" y="403097"/>
                </a:cubicBezTo>
                <a:lnTo>
                  <a:pt x="2632350" y="396989"/>
                </a:lnTo>
                <a:lnTo>
                  <a:pt x="2717856" y="494709"/>
                </a:lnTo>
                <a:lnTo>
                  <a:pt x="2717856" y="476387"/>
                </a:lnTo>
                <a:cubicBezTo>
                  <a:pt x="2694067" y="448524"/>
                  <a:pt x="2652890" y="403952"/>
                  <a:pt x="2638458" y="372559"/>
                </a:cubicBezTo>
                <a:close/>
                <a:moveTo>
                  <a:pt x="2168177" y="1007742"/>
                </a:moveTo>
                <a:cubicBezTo>
                  <a:pt x="2170706" y="866071"/>
                  <a:pt x="2156353" y="724603"/>
                  <a:pt x="2125424" y="586322"/>
                </a:cubicBezTo>
                <a:lnTo>
                  <a:pt x="2131532" y="580215"/>
                </a:lnTo>
                <a:lnTo>
                  <a:pt x="2143747" y="586322"/>
                </a:lnTo>
                <a:cubicBezTo>
                  <a:pt x="2190048" y="669159"/>
                  <a:pt x="2159059" y="792952"/>
                  <a:pt x="2186500" y="897806"/>
                </a:cubicBezTo>
                <a:lnTo>
                  <a:pt x="2241468" y="1013849"/>
                </a:lnTo>
                <a:lnTo>
                  <a:pt x="2192607" y="1013849"/>
                </a:lnTo>
                <a:close/>
                <a:moveTo>
                  <a:pt x="830626" y="1032172"/>
                </a:moveTo>
                <a:lnTo>
                  <a:pt x="848948" y="1038279"/>
                </a:lnTo>
                <a:lnTo>
                  <a:pt x="720690" y="1331440"/>
                </a:lnTo>
                <a:cubicBezTo>
                  <a:pt x="708475" y="1400657"/>
                  <a:pt x="696260" y="1469880"/>
                  <a:pt x="684045" y="1539096"/>
                </a:cubicBezTo>
                <a:lnTo>
                  <a:pt x="647399" y="1392516"/>
                </a:lnTo>
                <a:cubicBezTo>
                  <a:pt x="728263" y="1293824"/>
                  <a:pt x="773942" y="1152832"/>
                  <a:pt x="830626" y="1032172"/>
                </a:cubicBezTo>
                <a:close/>
                <a:moveTo>
                  <a:pt x="311485" y="1868902"/>
                </a:moveTo>
                <a:cubicBezTo>
                  <a:pt x="297053" y="1863467"/>
                  <a:pt x="311485" y="1852614"/>
                  <a:pt x="311485" y="1844472"/>
                </a:cubicBezTo>
                <a:cubicBezTo>
                  <a:pt x="341283" y="1832257"/>
                  <a:pt x="399274" y="1823804"/>
                  <a:pt x="421420" y="1801720"/>
                </a:cubicBezTo>
                <a:lnTo>
                  <a:pt x="415313" y="1801720"/>
                </a:lnTo>
                <a:lnTo>
                  <a:pt x="238194" y="1838365"/>
                </a:lnTo>
                <a:cubicBezTo>
                  <a:pt x="226236" y="1835867"/>
                  <a:pt x="234120" y="1826150"/>
                  <a:pt x="232087" y="1820042"/>
                </a:cubicBezTo>
                <a:cubicBezTo>
                  <a:pt x="297663" y="1803668"/>
                  <a:pt x="374075" y="1774950"/>
                  <a:pt x="451958" y="1789505"/>
                </a:cubicBezTo>
                <a:cubicBezTo>
                  <a:pt x="453992" y="1797646"/>
                  <a:pt x="466854" y="1802184"/>
                  <a:pt x="458066" y="1813935"/>
                </a:cubicBezTo>
                <a:lnTo>
                  <a:pt x="366452" y="1850580"/>
                </a:lnTo>
                <a:lnTo>
                  <a:pt x="464173" y="1850580"/>
                </a:lnTo>
                <a:lnTo>
                  <a:pt x="458066" y="1862795"/>
                </a:lnTo>
                <a:lnTo>
                  <a:pt x="458066" y="1868902"/>
                </a:lnTo>
                <a:lnTo>
                  <a:pt x="311485" y="1868902"/>
                </a:lnTo>
                <a:close/>
                <a:moveTo>
                  <a:pt x="745120" y="2791139"/>
                </a:moveTo>
                <a:cubicBezTo>
                  <a:pt x="846463" y="2803787"/>
                  <a:pt x="950865" y="2815569"/>
                  <a:pt x="1074927" y="2815569"/>
                </a:cubicBezTo>
                <a:lnTo>
                  <a:pt x="1252046" y="2809461"/>
                </a:lnTo>
                <a:cubicBezTo>
                  <a:pt x="1254080" y="2815569"/>
                  <a:pt x="1262740" y="2820296"/>
                  <a:pt x="1258154" y="2827784"/>
                </a:cubicBezTo>
                <a:lnTo>
                  <a:pt x="1215401" y="2827784"/>
                </a:lnTo>
                <a:cubicBezTo>
                  <a:pt x="1122475" y="2873969"/>
                  <a:pt x="824518" y="2828681"/>
                  <a:pt x="739013" y="2809461"/>
                </a:cubicBezTo>
                <a:close/>
                <a:moveTo>
                  <a:pt x="1252046" y="2901074"/>
                </a:moveTo>
                <a:cubicBezTo>
                  <a:pt x="1263815" y="2895577"/>
                  <a:pt x="1269300" y="2897593"/>
                  <a:pt x="1270369" y="2907182"/>
                </a:cubicBezTo>
                <a:cubicBezTo>
                  <a:pt x="1272268" y="3080635"/>
                  <a:pt x="1272201" y="3262029"/>
                  <a:pt x="1239831" y="3401891"/>
                </a:cubicBezTo>
                <a:lnTo>
                  <a:pt x="1227616" y="3401891"/>
                </a:lnTo>
                <a:cubicBezTo>
                  <a:pt x="1136742" y="3455509"/>
                  <a:pt x="888983" y="3418046"/>
                  <a:pt x="793980" y="3395784"/>
                </a:cubicBezTo>
                <a:cubicBezTo>
                  <a:pt x="791947" y="3391710"/>
                  <a:pt x="789907" y="3387642"/>
                  <a:pt x="787873" y="3383568"/>
                </a:cubicBezTo>
                <a:lnTo>
                  <a:pt x="812303" y="3377461"/>
                </a:lnTo>
                <a:cubicBezTo>
                  <a:pt x="869103" y="3407919"/>
                  <a:pt x="1160934" y="3407388"/>
                  <a:pt x="1227616" y="3383568"/>
                </a:cubicBezTo>
                <a:lnTo>
                  <a:pt x="1245938" y="3224773"/>
                </a:lnTo>
                <a:cubicBezTo>
                  <a:pt x="1247972" y="3116871"/>
                  <a:pt x="1250012" y="3008976"/>
                  <a:pt x="1252046" y="2901074"/>
                </a:cubicBezTo>
                <a:close/>
                <a:moveTo>
                  <a:pt x="128258" y="2949934"/>
                </a:moveTo>
                <a:cubicBezTo>
                  <a:pt x="185889" y="2948407"/>
                  <a:pt x="274711" y="2949714"/>
                  <a:pt x="311485" y="2974364"/>
                </a:cubicBezTo>
                <a:lnTo>
                  <a:pt x="317592" y="2992687"/>
                </a:lnTo>
                <a:lnTo>
                  <a:pt x="299270" y="2992687"/>
                </a:lnTo>
                <a:cubicBezTo>
                  <a:pt x="233180" y="2949214"/>
                  <a:pt x="76698" y="2980319"/>
                  <a:pt x="6108" y="2992687"/>
                </a:cubicBezTo>
                <a:lnTo>
                  <a:pt x="0" y="2974364"/>
                </a:lnTo>
                <a:lnTo>
                  <a:pt x="12215" y="2974364"/>
                </a:lnTo>
                <a:cubicBezTo>
                  <a:pt x="40921" y="2956689"/>
                  <a:pt x="95162" y="2966248"/>
                  <a:pt x="128258" y="2949934"/>
                </a:cubicBezTo>
                <a:close/>
              </a:path>
            </a:pathLst>
          </a:custGeom>
          <a:solidFill>
            <a:schemeClr val="accent1"/>
          </a:solidFill>
          <a:ln w="6093"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6" name="任意多边形: 形状 55"/>
          <p:cNvSpPr/>
          <p:nvPr>
            <p:custDataLst>
              <p:tags r:id="rId14"/>
            </p:custDataLst>
          </p:nvPr>
        </p:nvSpPr>
        <p:spPr>
          <a:xfrm>
            <a:off x="4202000" y="759346"/>
            <a:ext cx="523814" cy="906747"/>
          </a:xfrm>
          <a:custGeom>
            <a:avLst/>
            <a:gdLst>
              <a:gd name="connsiteX0" fmla="*/ 113660 w 523814"/>
              <a:gd name="connsiteY0" fmla="*/ 1897 h 906747"/>
              <a:gd name="connsiteX1" fmla="*/ 120301 w 523814"/>
              <a:gd name="connsiteY1" fmla="*/ 14897 h 906747"/>
              <a:gd name="connsiteX2" fmla="*/ 137046 w 523814"/>
              <a:gd name="connsiteY2" fmla="*/ 21962 h 906747"/>
              <a:gd name="connsiteX3" fmla="*/ 186502 w 523814"/>
              <a:gd name="connsiteY3" fmla="*/ 21962 h 906747"/>
              <a:gd name="connsiteX4" fmla="*/ 186502 w 523814"/>
              <a:gd name="connsiteY4" fmla="*/ 382994 h 906747"/>
              <a:gd name="connsiteX5" fmla="*/ -231 w 523814"/>
              <a:gd name="connsiteY5" fmla="*/ 644406 h 906747"/>
              <a:gd name="connsiteX6" fmla="*/ 261676 w 523814"/>
              <a:gd name="connsiteY6" fmla="*/ 906384 h 906747"/>
              <a:gd name="connsiteX7" fmla="*/ 523583 w 523814"/>
              <a:gd name="connsiteY7" fmla="*/ 644406 h 906747"/>
              <a:gd name="connsiteX8" fmla="*/ 337062 w 523814"/>
              <a:gd name="connsiteY8" fmla="*/ 382994 h 906747"/>
              <a:gd name="connsiteX9" fmla="*/ 337061 w 523814"/>
              <a:gd name="connsiteY9" fmla="*/ 21821 h 906747"/>
              <a:gd name="connsiteX10" fmla="*/ 386518 w 523814"/>
              <a:gd name="connsiteY10" fmla="*/ 21821 h 906747"/>
              <a:gd name="connsiteX11" fmla="*/ 410116 w 523814"/>
              <a:gd name="connsiteY11" fmla="*/ -364 h 90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814" h="906747">
                <a:moveTo>
                  <a:pt x="113660" y="1897"/>
                </a:moveTo>
                <a:cubicBezTo>
                  <a:pt x="114453" y="6820"/>
                  <a:pt x="116777" y="11369"/>
                  <a:pt x="120301" y="14897"/>
                </a:cubicBezTo>
                <a:cubicBezTo>
                  <a:pt x="124711" y="19400"/>
                  <a:pt x="130743" y="21945"/>
                  <a:pt x="137046" y="21962"/>
                </a:cubicBezTo>
                <a:lnTo>
                  <a:pt x="186502" y="21962"/>
                </a:lnTo>
                <a:lnTo>
                  <a:pt x="186502" y="382994"/>
                </a:lnTo>
                <a:cubicBezTo>
                  <a:pt x="74780" y="421261"/>
                  <a:pt x="-261" y="526313"/>
                  <a:pt x="-231" y="644406"/>
                </a:cubicBezTo>
                <a:cubicBezTo>
                  <a:pt x="-231" y="796661"/>
                  <a:pt x="109491" y="906384"/>
                  <a:pt x="261676" y="906384"/>
                </a:cubicBezTo>
                <a:cubicBezTo>
                  <a:pt x="413860" y="906384"/>
                  <a:pt x="523583" y="796661"/>
                  <a:pt x="523583" y="644406"/>
                </a:cubicBezTo>
                <a:cubicBezTo>
                  <a:pt x="523643" y="526369"/>
                  <a:pt x="448699" y="421333"/>
                  <a:pt x="337062" y="382994"/>
                </a:cubicBezTo>
                <a:lnTo>
                  <a:pt x="337061" y="21821"/>
                </a:lnTo>
                <a:lnTo>
                  <a:pt x="386518" y="21821"/>
                </a:lnTo>
                <a:cubicBezTo>
                  <a:pt x="399018" y="21843"/>
                  <a:pt x="409367" y="12114"/>
                  <a:pt x="410116" y="-364"/>
                </a:cubicBezTo>
                <a:close/>
              </a:path>
            </a:pathLst>
          </a:custGeom>
          <a:solidFill>
            <a:srgbClr val="FFFFFF"/>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7" name="任意多边形: 形状 56"/>
          <p:cNvSpPr/>
          <p:nvPr>
            <p:custDataLst>
              <p:tags r:id="rId15"/>
            </p:custDataLst>
          </p:nvPr>
        </p:nvSpPr>
        <p:spPr>
          <a:xfrm>
            <a:off x="4271683" y="1338551"/>
            <a:ext cx="384681" cy="248837"/>
          </a:xfrm>
          <a:custGeom>
            <a:avLst/>
            <a:gdLst>
              <a:gd name="connsiteX0" fmla="*/ 8298 w 384681"/>
              <a:gd name="connsiteY0" fmla="*/ -364 h 248837"/>
              <a:gd name="connsiteX1" fmla="*/ 135662 w 384681"/>
              <a:gd name="connsiteY1" fmla="*/ 239945 h 248837"/>
              <a:gd name="connsiteX2" fmla="*/ 375971 w 384681"/>
              <a:gd name="connsiteY2" fmla="*/ 112580 h 248837"/>
              <a:gd name="connsiteX3" fmla="*/ 384450 w 384681"/>
              <a:gd name="connsiteY3" fmla="*/ 56158 h 248837"/>
              <a:gd name="connsiteX4" fmla="*/ 375971 w 384681"/>
              <a:gd name="connsiteY4" fmla="*/ -364 h 24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1" h="248837">
                <a:moveTo>
                  <a:pt x="8298" y="-364"/>
                </a:moveTo>
                <a:cubicBezTo>
                  <a:pt x="-22891" y="101166"/>
                  <a:pt x="34132" y="208756"/>
                  <a:pt x="135662" y="239945"/>
                </a:cubicBezTo>
                <a:cubicBezTo>
                  <a:pt x="237193" y="271133"/>
                  <a:pt x="344782" y="214110"/>
                  <a:pt x="375971" y="112580"/>
                </a:cubicBezTo>
                <a:cubicBezTo>
                  <a:pt x="381587" y="94299"/>
                  <a:pt x="384445" y="75282"/>
                  <a:pt x="384450" y="56158"/>
                </a:cubicBezTo>
                <a:cubicBezTo>
                  <a:pt x="384478" y="36998"/>
                  <a:pt x="381620" y="17944"/>
                  <a:pt x="375971" y="-364"/>
                </a:cubicBezTo>
                <a:close/>
              </a:path>
            </a:pathLst>
          </a:custGeom>
          <a:solidFill>
            <a:schemeClr val="accent1"/>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8" name="任意多边形: 形状 57"/>
          <p:cNvSpPr/>
          <p:nvPr>
            <p:custDataLst>
              <p:tags r:id="rId16"/>
            </p:custDataLst>
          </p:nvPr>
        </p:nvSpPr>
        <p:spPr>
          <a:xfrm>
            <a:off x="4201930" y="748324"/>
            <a:ext cx="523814" cy="917628"/>
          </a:xfrm>
          <a:custGeom>
            <a:avLst/>
            <a:gdLst>
              <a:gd name="connsiteX0" fmla="*/ 337273 w 523814"/>
              <a:gd name="connsiteY0" fmla="*/ 393945 h 917628"/>
              <a:gd name="connsiteX1" fmla="*/ 337273 w 523814"/>
              <a:gd name="connsiteY1" fmla="*/ 32843 h 917628"/>
              <a:gd name="connsiteX2" fmla="*/ 394643 w 523814"/>
              <a:gd name="connsiteY2" fmla="*/ 32843 h 917628"/>
              <a:gd name="connsiteX3" fmla="*/ 411246 w 523814"/>
              <a:gd name="connsiteY3" fmla="*/ 16239 h 917628"/>
              <a:gd name="connsiteX4" fmla="*/ 411246 w 523814"/>
              <a:gd name="connsiteY4" fmla="*/ 16239 h 917628"/>
              <a:gd name="connsiteX5" fmla="*/ 394643 w 523814"/>
              <a:gd name="connsiteY5" fmla="*/ -364 h 917628"/>
              <a:gd name="connsiteX6" fmla="*/ 129980 w 523814"/>
              <a:gd name="connsiteY6" fmla="*/ -364 h 917628"/>
              <a:gd name="connsiteX7" fmla="*/ 113377 w 523814"/>
              <a:gd name="connsiteY7" fmla="*/ 16239 h 917628"/>
              <a:gd name="connsiteX8" fmla="*/ 113377 w 523814"/>
              <a:gd name="connsiteY8" fmla="*/ 16239 h 917628"/>
              <a:gd name="connsiteX9" fmla="*/ 129980 w 523814"/>
              <a:gd name="connsiteY9" fmla="*/ 32843 h 917628"/>
              <a:gd name="connsiteX10" fmla="*/ 186502 w 523814"/>
              <a:gd name="connsiteY10" fmla="*/ 32843 h 917628"/>
              <a:gd name="connsiteX11" fmla="*/ 186502 w 523814"/>
              <a:gd name="connsiteY11" fmla="*/ 393874 h 917628"/>
              <a:gd name="connsiteX12" fmla="*/ -231 w 523814"/>
              <a:gd name="connsiteY12" fmla="*/ 655286 h 917628"/>
              <a:gd name="connsiteX13" fmla="*/ 261676 w 523814"/>
              <a:gd name="connsiteY13" fmla="*/ 917264 h 917628"/>
              <a:gd name="connsiteX14" fmla="*/ 523583 w 523814"/>
              <a:gd name="connsiteY14" fmla="*/ 655286 h 917628"/>
              <a:gd name="connsiteX15" fmla="*/ 337273 w 523814"/>
              <a:gd name="connsiteY15" fmla="*/ 393945 h 917628"/>
              <a:gd name="connsiteX16" fmla="*/ 261887 w 523814"/>
              <a:gd name="connsiteY16" fmla="*/ 890770 h 917628"/>
              <a:gd name="connsiteX17" fmla="*/ 26192 w 523814"/>
              <a:gd name="connsiteY17" fmla="*/ 655004 h 917628"/>
              <a:gd name="connsiteX18" fmla="*/ 195757 w 523814"/>
              <a:gd name="connsiteY18" fmla="*/ 427081 h 917628"/>
              <a:gd name="connsiteX19" fmla="*/ 212714 w 523814"/>
              <a:gd name="connsiteY19" fmla="*/ 399173 h 917628"/>
              <a:gd name="connsiteX20" fmla="*/ 219779 w 523814"/>
              <a:gd name="connsiteY20" fmla="*/ 32843 h 917628"/>
              <a:gd name="connsiteX21" fmla="*/ 303996 w 523814"/>
              <a:gd name="connsiteY21" fmla="*/ 32843 h 917628"/>
              <a:gd name="connsiteX22" fmla="*/ 311061 w 523814"/>
              <a:gd name="connsiteY22" fmla="*/ 398608 h 917628"/>
              <a:gd name="connsiteX23" fmla="*/ 328018 w 523814"/>
              <a:gd name="connsiteY23" fmla="*/ 426869 h 917628"/>
              <a:gd name="connsiteX24" fmla="*/ 497583 w 523814"/>
              <a:gd name="connsiteY24" fmla="*/ 654792 h 917628"/>
              <a:gd name="connsiteX25" fmla="*/ 261887 w 523814"/>
              <a:gd name="connsiteY25" fmla="*/ 890770 h 91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3814" h="917628">
                <a:moveTo>
                  <a:pt x="337273" y="393945"/>
                </a:moveTo>
                <a:lnTo>
                  <a:pt x="337273" y="32843"/>
                </a:lnTo>
                <a:lnTo>
                  <a:pt x="394643" y="32843"/>
                </a:lnTo>
                <a:cubicBezTo>
                  <a:pt x="403796" y="32804"/>
                  <a:pt x="411207" y="25393"/>
                  <a:pt x="411246" y="16239"/>
                </a:cubicBezTo>
                <a:lnTo>
                  <a:pt x="411246" y="16239"/>
                </a:lnTo>
                <a:cubicBezTo>
                  <a:pt x="411207" y="7086"/>
                  <a:pt x="403796" y="-325"/>
                  <a:pt x="394643" y="-364"/>
                </a:cubicBezTo>
                <a:lnTo>
                  <a:pt x="129980" y="-364"/>
                </a:lnTo>
                <a:cubicBezTo>
                  <a:pt x="120827" y="-325"/>
                  <a:pt x="113416" y="7086"/>
                  <a:pt x="113377" y="16239"/>
                </a:cubicBezTo>
                <a:lnTo>
                  <a:pt x="113377" y="16239"/>
                </a:lnTo>
                <a:cubicBezTo>
                  <a:pt x="113416" y="25393"/>
                  <a:pt x="120827" y="32804"/>
                  <a:pt x="129980" y="32843"/>
                </a:cubicBezTo>
                <a:lnTo>
                  <a:pt x="186502" y="32843"/>
                </a:lnTo>
                <a:lnTo>
                  <a:pt x="186502" y="393874"/>
                </a:lnTo>
                <a:cubicBezTo>
                  <a:pt x="74780" y="432141"/>
                  <a:pt x="-261" y="537193"/>
                  <a:pt x="-231" y="655286"/>
                </a:cubicBezTo>
                <a:cubicBezTo>
                  <a:pt x="-231" y="807542"/>
                  <a:pt x="109491" y="917264"/>
                  <a:pt x="261676" y="917264"/>
                </a:cubicBezTo>
                <a:cubicBezTo>
                  <a:pt x="413860" y="917264"/>
                  <a:pt x="523583" y="807542"/>
                  <a:pt x="523583" y="655286"/>
                </a:cubicBezTo>
                <a:cubicBezTo>
                  <a:pt x="523644" y="537330"/>
                  <a:pt x="448803" y="432348"/>
                  <a:pt x="337273" y="393945"/>
                </a:cubicBezTo>
                <a:close/>
                <a:moveTo>
                  <a:pt x="261887" y="890770"/>
                </a:moveTo>
                <a:cubicBezTo>
                  <a:pt x="135774" y="890770"/>
                  <a:pt x="26192" y="781118"/>
                  <a:pt x="26192" y="655004"/>
                </a:cubicBezTo>
                <a:cubicBezTo>
                  <a:pt x="26192" y="551499"/>
                  <a:pt x="95926" y="453646"/>
                  <a:pt x="195757" y="427081"/>
                </a:cubicBezTo>
                <a:cubicBezTo>
                  <a:pt x="207926" y="423760"/>
                  <a:pt x="215374" y="411503"/>
                  <a:pt x="212714" y="399173"/>
                </a:cubicBezTo>
                <a:lnTo>
                  <a:pt x="219779" y="32843"/>
                </a:lnTo>
                <a:lnTo>
                  <a:pt x="303996" y="32843"/>
                </a:lnTo>
                <a:lnTo>
                  <a:pt x="311061" y="398608"/>
                </a:lnTo>
                <a:cubicBezTo>
                  <a:pt x="308227" y="411050"/>
                  <a:pt x="315706" y="423514"/>
                  <a:pt x="328018" y="426869"/>
                </a:cubicBezTo>
                <a:cubicBezTo>
                  <a:pt x="427849" y="453434"/>
                  <a:pt x="497583" y="551357"/>
                  <a:pt x="497583" y="654792"/>
                </a:cubicBezTo>
                <a:cubicBezTo>
                  <a:pt x="497583" y="781118"/>
                  <a:pt x="388001" y="890770"/>
                  <a:pt x="261887" y="890770"/>
                </a:cubicBezTo>
                <a:close/>
              </a:path>
            </a:pathLst>
          </a:custGeom>
          <a:solidFill>
            <a:schemeClr val="accent1"/>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4" name="日期占位符 3"/>
          <p:cNvSpPr>
            <a:spLocks noGrp="1"/>
          </p:cNvSpPr>
          <p:nvPr>
            <p:ph type="dt" sz="half" idx="10"/>
            <p:custDataLst>
              <p:tags r:id="rId17"/>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18"/>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19"/>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12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13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14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15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showMasterSp="0">
  <p:cSld name="4_节标题">
    <p:bg>
      <p:bgRef idx="1001">
        <a:schemeClr val="bg1"/>
      </p:bgRef>
    </p:bg>
    <p:spTree>
      <p:nvGrpSpPr>
        <p:cNvPr id="1" name=""/>
        <p:cNvGrpSpPr/>
        <p:nvPr/>
      </p:nvGrpSpPr>
      <p:grpSpPr>
        <a:xfrm>
          <a:off x="0" y="0"/>
          <a:ext cx="0" cy="0"/>
          <a:chOff x="0" y="0"/>
          <a:chExt cx="0" cy="0"/>
        </a:xfrm>
      </p:grpSpPr>
      <p:sp>
        <p:nvSpPr>
          <p:cNvPr id="13" name="单圆角矩形 12"/>
          <p:cNvSpPr/>
          <p:nvPr>
            <p:custDataLst>
              <p:tags r:id="rId2"/>
            </p:custDataLst>
          </p:nvPr>
        </p:nvSpPr>
        <p:spPr>
          <a:xfrm>
            <a:off x="0" y="3146425"/>
            <a:ext cx="4393565" cy="2282825"/>
          </a:xfrm>
          <a:prstGeom prst="round1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32" name="矩形 31"/>
          <p:cNvSpPr/>
          <p:nvPr>
            <p:custDataLst>
              <p:tags r:id="rId3"/>
            </p:custDataLst>
          </p:nvPr>
        </p:nvSpPr>
        <p:spPr>
          <a:xfrm>
            <a:off x="0" y="5428615"/>
            <a:ext cx="12192000" cy="1429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23" name="任意多边形: 形状 22"/>
          <p:cNvSpPr/>
          <p:nvPr>
            <p:custDataLst>
              <p:tags r:id="rId4"/>
            </p:custDataLst>
          </p:nvPr>
        </p:nvSpPr>
        <p:spPr>
          <a:xfrm>
            <a:off x="5297170" y="3322228"/>
            <a:ext cx="6212840" cy="578485"/>
          </a:xfrm>
          <a:custGeom>
            <a:avLst/>
            <a:gdLst>
              <a:gd name="connsiteX0" fmla="*/ 0 w 6099858"/>
              <a:gd name="connsiteY0" fmla="*/ 196769 h 578734"/>
              <a:gd name="connsiteX1" fmla="*/ 4514127 w 6099858"/>
              <a:gd name="connsiteY1" fmla="*/ 196769 h 578734"/>
              <a:gd name="connsiteX2" fmla="*/ 4641448 w 6099858"/>
              <a:gd name="connsiteY2" fmla="*/ 0 h 578734"/>
              <a:gd name="connsiteX3" fmla="*/ 4745620 w 6099858"/>
              <a:gd name="connsiteY3" fmla="*/ 578734 h 578734"/>
              <a:gd name="connsiteX4" fmla="*/ 4872942 w 6099858"/>
              <a:gd name="connsiteY4" fmla="*/ 196769 h 578734"/>
              <a:gd name="connsiteX5" fmla="*/ 6099858 w 6099858"/>
              <a:gd name="connsiteY5" fmla="*/ 196769 h 57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858" h="578734">
                <a:moveTo>
                  <a:pt x="0" y="196769"/>
                </a:moveTo>
                <a:lnTo>
                  <a:pt x="4514127" y="196769"/>
                </a:lnTo>
                <a:lnTo>
                  <a:pt x="4641448" y="0"/>
                </a:lnTo>
                <a:lnTo>
                  <a:pt x="4745620" y="578734"/>
                </a:lnTo>
                <a:lnTo>
                  <a:pt x="4872942" y="196769"/>
                </a:lnTo>
                <a:lnTo>
                  <a:pt x="6099858" y="196769"/>
                </a:lnTo>
              </a:path>
            </a:pathLst>
          </a:cu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8" name="标题"/>
          <p:cNvSpPr txBox="1">
            <a:spLocks noGrp="1"/>
          </p:cNvSpPr>
          <p:nvPr>
            <p:ph type="title" idx="14" hasCustomPrompt="1"/>
            <p:custDataLst>
              <p:tags r:id="rId5"/>
            </p:custDataLst>
          </p:nvPr>
        </p:nvSpPr>
        <p:spPr>
          <a:xfrm>
            <a:off x="5158675" y="2106420"/>
            <a:ext cx="6520310" cy="1215808"/>
          </a:xfrm>
          <a:prstGeom prst="rect">
            <a:avLst/>
          </a:prstGeom>
          <a:noFill/>
        </p:spPr>
        <p:txBody>
          <a:bodyPr wrap="square" lIns="0" tIns="0" rIns="0" bIns="0" rtlCol="0" anchor="b">
            <a:normAutofit/>
          </a:bodyPr>
          <a:lstStyle>
            <a:lvl1pPr marL="0" marR="0" algn="l" defTabSz="914400" rtl="0" eaLnBrk="1" fontAlgn="auto" latinLnBrk="0" hangingPunct="1">
              <a:lnSpc>
                <a:spcPct val="100000"/>
              </a:lnSpc>
              <a:buClrTx/>
              <a:buSzTx/>
              <a:buFontTx/>
              <a:buNone/>
              <a:defRPr kumimoji="0" lang="zh-CN" altLang="en-US" sz="7200" b="0" i="0" u="none" strike="noStrike" kern="1200" cap="none" spc="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r>
              <a:rPr dirty="0">
                <a:sym typeface="+mn-ea"/>
              </a:rPr>
              <a:t>单击编辑标题</a:t>
            </a:r>
            <a:endParaRPr dirty="0">
              <a:sym typeface="+mn-ea"/>
            </a:endParaRPr>
          </a:p>
        </p:txBody>
      </p:sp>
      <p:sp>
        <p:nvSpPr>
          <p:cNvPr id="7" name="节编号"/>
          <p:cNvSpPr txBox="1">
            <a:spLocks noGrp="1"/>
          </p:cNvSpPr>
          <p:nvPr>
            <p:ph type="body" idx="13" hasCustomPrompt="1"/>
            <p:custDataLst>
              <p:tags r:id="rId6"/>
            </p:custDataLst>
          </p:nvPr>
        </p:nvSpPr>
        <p:spPr>
          <a:xfrm>
            <a:off x="4887358" y="4637552"/>
            <a:ext cx="7115956" cy="1556964"/>
          </a:xfrm>
          <a:prstGeom prst="rect">
            <a:avLst/>
          </a:prstGeom>
          <a:noFill/>
        </p:spPr>
        <p:txBody>
          <a:bodyPr wrap="square" lIns="0" tIns="0" rIns="0" bIns="0" rtlCol="0" anchor="ctr" anchorCtr="0">
            <a:normAutofit/>
          </a:bodyPr>
          <a:lstStyle>
            <a:lvl1pPr marL="0" marR="0" algn="l" defTabSz="914400" rtl="0" eaLnBrk="1" fontAlgn="auto" latinLnBrk="0" hangingPunct="1">
              <a:lnSpc>
                <a:spcPct val="100000"/>
              </a:lnSpc>
              <a:buClrTx/>
              <a:buSzTx/>
              <a:buFontTx/>
              <a:buNone/>
              <a:defRPr kumimoji="0" lang="en-US" altLang="zh-CN" sz="8800" b="0" i="0" u="none" strike="noStrike" kern="1200" cap="none" spc="500" normalizeH="0" baseline="0" noProof="1" dirty="0">
                <a:ln>
                  <a:solidFill>
                    <a:schemeClr val="accent1"/>
                  </a:solidFill>
                </a:ln>
                <a:solidFill>
                  <a:schemeClr val="bg1"/>
                </a:solidFill>
                <a:latin typeface="+mj-ea"/>
                <a:ea typeface="+mj-ea"/>
                <a:cs typeface="MiSans Normal" panose="00000500000000000000" charset="-122"/>
                <a:sym typeface="MiSans Normal" panose="00000500000000000000" charset="-122"/>
              </a:defRPr>
            </a:lvl1pPr>
          </a:lstStyle>
          <a:p>
            <a:pPr lvl="0" algn="l"/>
            <a:r>
              <a:rPr>
                <a:sym typeface="+mn-ea"/>
              </a:rPr>
              <a:t>编辑节编号</a:t>
            </a:r>
            <a:endParaRPr>
              <a:sym typeface="+mn-ea"/>
            </a:endParaRPr>
          </a:p>
        </p:txBody>
      </p:sp>
      <p:sp>
        <p:nvSpPr>
          <p:cNvPr id="9" name="椭圆 8"/>
          <p:cNvSpPr>
            <a:spLocks noChangeAspect="1"/>
          </p:cNvSpPr>
          <p:nvPr>
            <p:custDataLst>
              <p:tags r:id="rId7"/>
            </p:custDataLst>
          </p:nvPr>
        </p:nvSpPr>
        <p:spPr>
          <a:xfrm>
            <a:off x="11031220" y="452755"/>
            <a:ext cx="71755" cy="7175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0" name="椭圆 9"/>
          <p:cNvSpPr>
            <a:spLocks noChangeAspect="1"/>
          </p:cNvSpPr>
          <p:nvPr>
            <p:custDataLst>
              <p:tags r:id="rId8"/>
            </p:custDataLst>
          </p:nvPr>
        </p:nvSpPr>
        <p:spPr>
          <a:xfrm>
            <a:off x="11210290" y="45275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1" name="椭圆 10"/>
          <p:cNvSpPr>
            <a:spLocks noChangeAspect="1"/>
          </p:cNvSpPr>
          <p:nvPr>
            <p:custDataLst>
              <p:tags r:id="rId9"/>
            </p:custDataLst>
          </p:nvPr>
        </p:nvSpPr>
        <p:spPr>
          <a:xfrm>
            <a:off x="11389360" y="45275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2" name="椭圆 11"/>
          <p:cNvSpPr>
            <a:spLocks noChangeAspect="1"/>
          </p:cNvSpPr>
          <p:nvPr>
            <p:custDataLst>
              <p:tags r:id="rId10"/>
            </p:custDataLst>
          </p:nvPr>
        </p:nvSpPr>
        <p:spPr>
          <a:xfrm>
            <a:off x="11568430" y="453390"/>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pic>
        <p:nvPicPr>
          <p:cNvPr id="17" name="图片 16"/>
          <p:cNvPicPr>
            <a:picLocks noChangeAspect="1"/>
          </p:cNvPicPr>
          <p:nvPr>
            <p:custDataLst>
              <p:tags r:id="rId11"/>
            </p:custDataLst>
          </p:nvPr>
        </p:nvPicPr>
        <p:blipFill rotWithShape="1">
          <a:blip r:embed="rId12">
            <a:extLst>
              <a:ext uri="{28A0092B-C50C-407E-A947-70E740481C1C}">
                <a14:useLocalDpi xmlns:a14="http://schemas.microsoft.com/office/drawing/2010/main" val="0"/>
              </a:ext>
            </a:extLst>
          </a:blip>
          <a:srcRect b="1296"/>
          <a:stretch>
            <a:fillRect/>
          </a:stretch>
        </p:blipFill>
        <p:spPr>
          <a:xfrm>
            <a:off x="971926" y="508996"/>
            <a:ext cx="3851926" cy="6360795"/>
          </a:xfrm>
          <a:prstGeom prst="rect">
            <a:avLst/>
          </a:prstGeom>
        </p:spPr>
      </p:pic>
      <p:sp>
        <p:nvSpPr>
          <p:cNvPr id="29" name="任意多边形: 形状 28"/>
          <p:cNvSpPr/>
          <p:nvPr>
            <p:custDataLst>
              <p:tags r:id="rId13"/>
            </p:custDataLst>
          </p:nvPr>
        </p:nvSpPr>
        <p:spPr>
          <a:xfrm>
            <a:off x="1169095" y="1682126"/>
            <a:ext cx="2742286" cy="4324127"/>
          </a:xfrm>
          <a:custGeom>
            <a:avLst/>
            <a:gdLst>
              <a:gd name="connsiteX0" fmla="*/ 1569638 w 2742286"/>
              <a:gd name="connsiteY0" fmla="*/ 91613 h 4324127"/>
              <a:gd name="connsiteX1" fmla="*/ 1594068 w 2742286"/>
              <a:gd name="connsiteY1" fmla="*/ 91613 h 4324127"/>
              <a:gd name="connsiteX2" fmla="*/ 1667359 w 2742286"/>
              <a:gd name="connsiteY2" fmla="*/ 293161 h 4324127"/>
              <a:gd name="connsiteX3" fmla="*/ 1649036 w 2742286"/>
              <a:gd name="connsiteY3" fmla="*/ 299269 h 4324127"/>
              <a:gd name="connsiteX4" fmla="*/ 1642929 w 2742286"/>
              <a:gd name="connsiteY4" fmla="*/ 433634 h 4324127"/>
              <a:gd name="connsiteX5" fmla="*/ 1636821 w 2742286"/>
              <a:gd name="connsiteY5" fmla="*/ 433634 h 4324127"/>
              <a:gd name="connsiteX6" fmla="*/ 1630714 w 2742286"/>
              <a:gd name="connsiteY6" fmla="*/ 427527 h 4324127"/>
              <a:gd name="connsiteX7" fmla="*/ 1539100 w 2742286"/>
              <a:gd name="connsiteY7" fmla="*/ 274839 h 4324127"/>
              <a:gd name="connsiteX8" fmla="*/ 1526885 w 2742286"/>
              <a:gd name="connsiteY8" fmla="*/ 280946 h 4324127"/>
              <a:gd name="connsiteX9" fmla="*/ 1465810 w 2742286"/>
              <a:gd name="connsiteY9" fmla="*/ 519140 h 4324127"/>
              <a:gd name="connsiteX10" fmla="*/ 1166540 w 2742286"/>
              <a:gd name="connsiteY10" fmla="*/ 280946 h 4324127"/>
              <a:gd name="connsiteX11" fmla="*/ 1166540 w 2742286"/>
              <a:gd name="connsiteY11" fmla="*/ 293161 h 4324127"/>
              <a:gd name="connsiteX12" fmla="*/ 1484133 w 2742286"/>
              <a:gd name="connsiteY12" fmla="*/ 543570 h 4324127"/>
              <a:gd name="connsiteX13" fmla="*/ 1539100 w 2742286"/>
              <a:gd name="connsiteY13" fmla="*/ 311484 h 4324127"/>
              <a:gd name="connsiteX14" fmla="*/ 1539100 w 2742286"/>
              <a:gd name="connsiteY14" fmla="*/ 317591 h 4324127"/>
              <a:gd name="connsiteX15" fmla="*/ 1642929 w 2742286"/>
              <a:gd name="connsiteY15" fmla="*/ 482494 h 4324127"/>
              <a:gd name="connsiteX16" fmla="*/ 1655144 w 2742286"/>
              <a:gd name="connsiteY16" fmla="*/ 476387 h 4324127"/>
              <a:gd name="connsiteX17" fmla="*/ 1673466 w 2742286"/>
              <a:gd name="connsiteY17" fmla="*/ 293161 h 4324127"/>
              <a:gd name="connsiteX18" fmla="*/ 1697897 w 2742286"/>
              <a:gd name="connsiteY18" fmla="*/ 622967 h 4324127"/>
              <a:gd name="connsiteX19" fmla="*/ 1716219 w 2742286"/>
              <a:gd name="connsiteY19" fmla="*/ 1074924 h 4324127"/>
              <a:gd name="connsiteX20" fmla="*/ 1728434 w 2742286"/>
              <a:gd name="connsiteY20" fmla="*/ 1074924 h 4324127"/>
              <a:gd name="connsiteX21" fmla="*/ 1887230 w 2742286"/>
              <a:gd name="connsiteY21" fmla="*/ 677935 h 4324127"/>
              <a:gd name="connsiteX22" fmla="*/ 1801725 w 2742286"/>
              <a:gd name="connsiteY22" fmla="*/ 586322 h 4324127"/>
              <a:gd name="connsiteX23" fmla="*/ 1807832 w 2742286"/>
              <a:gd name="connsiteY23" fmla="*/ 580215 h 4324127"/>
              <a:gd name="connsiteX24" fmla="*/ 1844478 w 2742286"/>
              <a:gd name="connsiteY24" fmla="*/ 574107 h 4324127"/>
              <a:gd name="connsiteX25" fmla="*/ 1887230 w 2742286"/>
              <a:gd name="connsiteY25" fmla="*/ 586322 h 4324127"/>
              <a:gd name="connsiteX26" fmla="*/ 1813940 w 2742286"/>
              <a:gd name="connsiteY26" fmla="*/ 171011 h 4324127"/>
              <a:gd name="connsiteX27" fmla="*/ 1826155 w 2742286"/>
              <a:gd name="connsiteY27" fmla="*/ 171011 h 4324127"/>
              <a:gd name="connsiteX28" fmla="*/ 1826155 w 2742286"/>
              <a:gd name="connsiteY28" fmla="*/ 177118 h 4324127"/>
              <a:gd name="connsiteX29" fmla="*/ 1905553 w 2742286"/>
              <a:gd name="connsiteY29" fmla="*/ 598537 h 4324127"/>
              <a:gd name="connsiteX30" fmla="*/ 1856693 w 2742286"/>
              <a:gd name="connsiteY30" fmla="*/ 604645 h 4324127"/>
              <a:gd name="connsiteX31" fmla="*/ 1844478 w 2742286"/>
              <a:gd name="connsiteY31" fmla="*/ 598537 h 4324127"/>
              <a:gd name="connsiteX32" fmla="*/ 1844478 w 2742286"/>
              <a:gd name="connsiteY32" fmla="*/ 604645 h 4324127"/>
              <a:gd name="connsiteX33" fmla="*/ 1911660 w 2742286"/>
              <a:gd name="connsiteY33" fmla="*/ 677935 h 4324127"/>
              <a:gd name="connsiteX34" fmla="*/ 1740649 w 2742286"/>
              <a:gd name="connsiteY34" fmla="*/ 1105462 h 4324127"/>
              <a:gd name="connsiteX35" fmla="*/ 1765079 w 2742286"/>
              <a:gd name="connsiteY35" fmla="*/ 1307010 h 4324127"/>
              <a:gd name="connsiteX36" fmla="*/ 1783402 w 2742286"/>
              <a:gd name="connsiteY36" fmla="*/ 1850580 h 4324127"/>
              <a:gd name="connsiteX37" fmla="*/ 1844478 w 2742286"/>
              <a:gd name="connsiteY37" fmla="*/ 4324127 h 4324127"/>
              <a:gd name="connsiteX38" fmla="*/ 1820047 w 2742286"/>
              <a:gd name="connsiteY38" fmla="*/ 4324127 h 4324127"/>
              <a:gd name="connsiteX39" fmla="*/ 1777295 w 2742286"/>
              <a:gd name="connsiteY39" fmla="*/ 2424687 h 4324127"/>
              <a:gd name="connsiteX40" fmla="*/ 1752864 w 2742286"/>
              <a:gd name="connsiteY40" fmla="*/ 1435268 h 4324127"/>
              <a:gd name="connsiteX41" fmla="*/ 1410842 w 2742286"/>
              <a:gd name="connsiteY41" fmla="*/ 1038279 h 4324127"/>
              <a:gd name="connsiteX42" fmla="*/ 1209293 w 2742286"/>
              <a:gd name="connsiteY42" fmla="*/ 824516 h 4324127"/>
              <a:gd name="connsiteX43" fmla="*/ 1258154 w 2742286"/>
              <a:gd name="connsiteY43" fmla="*/ 684043 h 4324127"/>
              <a:gd name="connsiteX44" fmla="*/ 1239831 w 2742286"/>
              <a:gd name="connsiteY44" fmla="*/ 684043 h 4324127"/>
              <a:gd name="connsiteX45" fmla="*/ 1117680 w 2742286"/>
              <a:gd name="connsiteY45" fmla="*/ 714580 h 4324127"/>
              <a:gd name="connsiteX46" fmla="*/ 885594 w 2742286"/>
              <a:gd name="connsiteY46" fmla="*/ 366451 h 4324127"/>
              <a:gd name="connsiteX47" fmla="*/ 806195 w 2742286"/>
              <a:gd name="connsiteY47" fmla="*/ 250408 h 4324127"/>
              <a:gd name="connsiteX48" fmla="*/ 812303 w 2742286"/>
              <a:gd name="connsiteY48" fmla="*/ 244301 h 4324127"/>
              <a:gd name="connsiteX49" fmla="*/ 818411 w 2742286"/>
              <a:gd name="connsiteY49" fmla="*/ 250408 h 4324127"/>
              <a:gd name="connsiteX50" fmla="*/ 1050497 w 2742286"/>
              <a:gd name="connsiteY50" fmla="*/ 574107 h 4324127"/>
              <a:gd name="connsiteX51" fmla="*/ 1160433 w 2742286"/>
              <a:gd name="connsiteY51" fmla="*/ 690150 h 4324127"/>
              <a:gd name="connsiteX52" fmla="*/ 1270369 w 2742286"/>
              <a:gd name="connsiteY52" fmla="*/ 665720 h 4324127"/>
              <a:gd name="connsiteX53" fmla="*/ 1276476 w 2742286"/>
              <a:gd name="connsiteY53" fmla="*/ 696258 h 4324127"/>
              <a:gd name="connsiteX54" fmla="*/ 1233723 w 2742286"/>
              <a:gd name="connsiteY54" fmla="*/ 812301 h 4324127"/>
              <a:gd name="connsiteX55" fmla="*/ 1331444 w 2742286"/>
              <a:gd name="connsiteY55" fmla="*/ 922236 h 4324127"/>
              <a:gd name="connsiteX56" fmla="*/ 1740649 w 2742286"/>
              <a:gd name="connsiteY56" fmla="*/ 1361978 h 4324127"/>
              <a:gd name="connsiteX57" fmla="*/ 1746757 w 2742286"/>
              <a:gd name="connsiteY57" fmla="*/ 1361978 h 4324127"/>
              <a:gd name="connsiteX58" fmla="*/ 1746757 w 2742286"/>
              <a:gd name="connsiteY58" fmla="*/ 1252042 h 4324127"/>
              <a:gd name="connsiteX59" fmla="*/ 1734542 w 2742286"/>
              <a:gd name="connsiteY59" fmla="*/ 1142107 h 4324127"/>
              <a:gd name="connsiteX60" fmla="*/ 1569638 w 2742286"/>
              <a:gd name="connsiteY60" fmla="*/ 891699 h 4324127"/>
              <a:gd name="connsiteX61" fmla="*/ 1282584 w 2742286"/>
              <a:gd name="connsiteY61" fmla="*/ 464172 h 4324127"/>
              <a:gd name="connsiteX62" fmla="*/ 1056605 w 2742286"/>
              <a:gd name="connsiteY62" fmla="*/ 122150 h 4324127"/>
              <a:gd name="connsiteX63" fmla="*/ 1166540 w 2742286"/>
              <a:gd name="connsiteY63" fmla="*/ 0 h 4324127"/>
              <a:gd name="connsiteX64" fmla="*/ 1166540 w 2742286"/>
              <a:gd name="connsiteY64" fmla="*/ 54968 h 4324127"/>
              <a:gd name="connsiteX65" fmla="*/ 1532993 w 2742286"/>
              <a:gd name="connsiteY65" fmla="*/ 262624 h 4324127"/>
              <a:gd name="connsiteX66" fmla="*/ 1569638 w 2742286"/>
              <a:gd name="connsiteY66" fmla="*/ 91613 h 4324127"/>
              <a:gd name="connsiteX67" fmla="*/ 2638458 w 2742286"/>
              <a:gd name="connsiteY67" fmla="*/ 372559 h 4324127"/>
              <a:gd name="connsiteX68" fmla="*/ 2662888 w 2742286"/>
              <a:gd name="connsiteY68" fmla="*/ 372559 h 4324127"/>
              <a:gd name="connsiteX69" fmla="*/ 2742286 w 2742286"/>
              <a:gd name="connsiteY69" fmla="*/ 519140 h 4324127"/>
              <a:gd name="connsiteX70" fmla="*/ 2711748 w 2742286"/>
              <a:gd name="connsiteY70" fmla="*/ 525247 h 4324127"/>
              <a:gd name="connsiteX71" fmla="*/ 2650673 w 2742286"/>
              <a:gd name="connsiteY71" fmla="*/ 451957 h 4324127"/>
              <a:gd name="connsiteX72" fmla="*/ 2650673 w 2742286"/>
              <a:gd name="connsiteY72" fmla="*/ 458064 h 4324127"/>
              <a:gd name="connsiteX73" fmla="*/ 2675103 w 2742286"/>
              <a:gd name="connsiteY73" fmla="*/ 531355 h 4324127"/>
              <a:gd name="connsiteX74" fmla="*/ 2668996 w 2742286"/>
              <a:gd name="connsiteY74" fmla="*/ 537462 h 4324127"/>
              <a:gd name="connsiteX75" fmla="*/ 2656781 w 2742286"/>
              <a:gd name="connsiteY75" fmla="*/ 531355 h 4324127"/>
              <a:gd name="connsiteX76" fmla="*/ 2607920 w 2742286"/>
              <a:gd name="connsiteY76" fmla="*/ 403097 h 4324127"/>
              <a:gd name="connsiteX77" fmla="*/ 2632350 w 2742286"/>
              <a:gd name="connsiteY77" fmla="*/ 396989 h 4324127"/>
              <a:gd name="connsiteX78" fmla="*/ 2717856 w 2742286"/>
              <a:gd name="connsiteY78" fmla="*/ 494709 h 4324127"/>
              <a:gd name="connsiteX79" fmla="*/ 2717856 w 2742286"/>
              <a:gd name="connsiteY79" fmla="*/ 476387 h 4324127"/>
              <a:gd name="connsiteX80" fmla="*/ 2638458 w 2742286"/>
              <a:gd name="connsiteY80" fmla="*/ 372559 h 4324127"/>
              <a:gd name="connsiteX81" fmla="*/ 2168177 w 2742286"/>
              <a:gd name="connsiteY81" fmla="*/ 1007742 h 4324127"/>
              <a:gd name="connsiteX82" fmla="*/ 2125424 w 2742286"/>
              <a:gd name="connsiteY82" fmla="*/ 586322 h 4324127"/>
              <a:gd name="connsiteX83" fmla="*/ 2131532 w 2742286"/>
              <a:gd name="connsiteY83" fmla="*/ 580215 h 4324127"/>
              <a:gd name="connsiteX84" fmla="*/ 2143747 w 2742286"/>
              <a:gd name="connsiteY84" fmla="*/ 586322 h 4324127"/>
              <a:gd name="connsiteX85" fmla="*/ 2186500 w 2742286"/>
              <a:gd name="connsiteY85" fmla="*/ 897806 h 4324127"/>
              <a:gd name="connsiteX86" fmla="*/ 2241468 w 2742286"/>
              <a:gd name="connsiteY86" fmla="*/ 1013849 h 4324127"/>
              <a:gd name="connsiteX87" fmla="*/ 2192607 w 2742286"/>
              <a:gd name="connsiteY87" fmla="*/ 1013849 h 4324127"/>
              <a:gd name="connsiteX88" fmla="*/ 830626 w 2742286"/>
              <a:gd name="connsiteY88" fmla="*/ 1032172 h 4324127"/>
              <a:gd name="connsiteX89" fmla="*/ 848948 w 2742286"/>
              <a:gd name="connsiteY89" fmla="*/ 1038279 h 4324127"/>
              <a:gd name="connsiteX90" fmla="*/ 720690 w 2742286"/>
              <a:gd name="connsiteY90" fmla="*/ 1331440 h 4324127"/>
              <a:gd name="connsiteX91" fmla="*/ 684045 w 2742286"/>
              <a:gd name="connsiteY91" fmla="*/ 1539096 h 4324127"/>
              <a:gd name="connsiteX92" fmla="*/ 647399 w 2742286"/>
              <a:gd name="connsiteY92" fmla="*/ 1392516 h 4324127"/>
              <a:gd name="connsiteX93" fmla="*/ 830626 w 2742286"/>
              <a:gd name="connsiteY93" fmla="*/ 1032172 h 4324127"/>
              <a:gd name="connsiteX94" fmla="*/ 311485 w 2742286"/>
              <a:gd name="connsiteY94" fmla="*/ 1868902 h 4324127"/>
              <a:gd name="connsiteX95" fmla="*/ 311485 w 2742286"/>
              <a:gd name="connsiteY95" fmla="*/ 1844472 h 4324127"/>
              <a:gd name="connsiteX96" fmla="*/ 421420 w 2742286"/>
              <a:gd name="connsiteY96" fmla="*/ 1801720 h 4324127"/>
              <a:gd name="connsiteX97" fmla="*/ 415313 w 2742286"/>
              <a:gd name="connsiteY97" fmla="*/ 1801720 h 4324127"/>
              <a:gd name="connsiteX98" fmla="*/ 238194 w 2742286"/>
              <a:gd name="connsiteY98" fmla="*/ 1838365 h 4324127"/>
              <a:gd name="connsiteX99" fmla="*/ 232087 w 2742286"/>
              <a:gd name="connsiteY99" fmla="*/ 1820042 h 4324127"/>
              <a:gd name="connsiteX100" fmla="*/ 451958 w 2742286"/>
              <a:gd name="connsiteY100" fmla="*/ 1789505 h 4324127"/>
              <a:gd name="connsiteX101" fmla="*/ 458066 w 2742286"/>
              <a:gd name="connsiteY101" fmla="*/ 1813935 h 4324127"/>
              <a:gd name="connsiteX102" fmla="*/ 366452 w 2742286"/>
              <a:gd name="connsiteY102" fmla="*/ 1850580 h 4324127"/>
              <a:gd name="connsiteX103" fmla="*/ 464173 w 2742286"/>
              <a:gd name="connsiteY103" fmla="*/ 1850580 h 4324127"/>
              <a:gd name="connsiteX104" fmla="*/ 458066 w 2742286"/>
              <a:gd name="connsiteY104" fmla="*/ 1862795 h 4324127"/>
              <a:gd name="connsiteX105" fmla="*/ 458066 w 2742286"/>
              <a:gd name="connsiteY105" fmla="*/ 1868902 h 4324127"/>
              <a:gd name="connsiteX106" fmla="*/ 311485 w 2742286"/>
              <a:gd name="connsiteY106" fmla="*/ 1868902 h 4324127"/>
              <a:gd name="connsiteX107" fmla="*/ 745120 w 2742286"/>
              <a:gd name="connsiteY107" fmla="*/ 2791139 h 4324127"/>
              <a:gd name="connsiteX108" fmla="*/ 1074927 w 2742286"/>
              <a:gd name="connsiteY108" fmla="*/ 2815569 h 4324127"/>
              <a:gd name="connsiteX109" fmla="*/ 1252046 w 2742286"/>
              <a:gd name="connsiteY109" fmla="*/ 2809461 h 4324127"/>
              <a:gd name="connsiteX110" fmla="*/ 1258154 w 2742286"/>
              <a:gd name="connsiteY110" fmla="*/ 2827784 h 4324127"/>
              <a:gd name="connsiteX111" fmla="*/ 1215401 w 2742286"/>
              <a:gd name="connsiteY111" fmla="*/ 2827784 h 4324127"/>
              <a:gd name="connsiteX112" fmla="*/ 739013 w 2742286"/>
              <a:gd name="connsiteY112" fmla="*/ 2809461 h 4324127"/>
              <a:gd name="connsiteX113" fmla="*/ 1252046 w 2742286"/>
              <a:gd name="connsiteY113" fmla="*/ 2901074 h 4324127"/>
              <a:gd name="connsiteX114" fmla="*/ 1270369 w 2742286"/>
              <a:gd name="connsiteY114" fmla="*/ 2907182 h 4324127"/>
              <a:gd name="connsiteX115" fmla="*/ 1239831 w 2742286"/>
              <a:gd name="connsiteY115" fmla="*/ 3401891 h 4324127"/>
              <a:gd name="connsiteX116" fmla="*/ 1227616 w 2742286"/>
              <a:gd name="connsiteY116" fmla="*/ 3401891 h 4324127"/>
              <a:gd name="connsiteX117" fmla="*/ 793980 w 2742286"/>
              <a:gd name="connsiteY117" fmla="*/ 3395784 h 4324127"/>
              <a:gd name="connsiteX118" fmla="*/ 787873 w 2742286"/>
              <a:gd name="connsiteY118" fmla="*/ 3383568 h 4324127"/>
              <a:gd name="connsiteX119" fmla="*/ 812303 w 2742286"/>
              <a:gd name="connsiteY119" fmla="*/ 3377461 h 4324127"/>
              <a:gd name="connsiteX120" fmla="*/ 1227616 w 2742286"/>
              <a:gd name="connsiteY120" fmla="*/ 3383568 h 4324127"/>
              <a:gd name="connsiteX121" fmla="*/ 1245938 w 2742286"/>
              <a:gd name="connsiteY121" fmla="*/ 3224773 h 4324127"/>
              <a:gd name="connsiteX122" fmla="*/ 1252046 w 2742286"/>
              <a:gd name="connsiteY122" fmla="*/ 2901074 h 4324127"/>
              <a:gd name="connsiteX123" fmla="*/ 128258 w 2742286"/>
              <a:gd name="connsiteY123" fmla="*/ 2949934 h 4324127"/>
              <a:gd name="connsiteX124" fmla="*/ 311485 w 2742286"/>
              <a:gd name="connsiteY124" fmla="*/ 2974364 h 4324127"/>
              <a:gd name="connsiteX125" fmla="*/ 317592 w 2742286"/>
              <a:gd name="connsiteY125" fmla="*/ 2992687 h 4324127"/>
              <a:gd name="connsiteX126" fmla="*/ 299270 w 2742286"/>
              <a:gd name="connsiteY126" fmla="*/ 2992687 h 4324127"/>
              <a:gd name="connsiteX127" fmla="*/ 6108 w 2742286"/>
              <a:gd name="connsiteY127" fmla="*/ 2992687 h 4324127"/>
              <a:gd name="connsiteX128" fmla="*/ 0 w 2742286"/>
              <a:gd name="connsiteY128" fmla="*/ 2974364 h 4324127"/>
              <a:gd name="connsiteX129" fmla="*/ 12215 w 2742286"/>
              <a:gd name="connsiteY129" fmla="*/ 2974364 h 4324127"/>
              <a:gd name="connsiteX130" fmla="*/ 128258 w 2742286"/>
              <a:gd name="connsiteY130" fmla="*/ 2949934 h 432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742286" h="4324127">
                <a:moveTo>
                  <a:pt x="1569638" y="91613"/>
                </a:moveTo>
                <a:lnTo>
                  <a:pt x="1594068" y="91613"/>
                </a:lnTo>
                <a:cubicBezTo>
                  <a:pt x="1622615" y="154417"/>
                  <a:pt x="1662888" y="209433"/>
                  <a:pt x="1667359" y="293161"/>
                </a:cubicBezTo>
                <a:cubicBezTo>
                  <a:pt x="1648108" y="294725"/>
                  <a:pt x="1662119" y="285063"/>
                  <a:pt x="1649036" y="299269"/>
                </a:cubicBezTo>
                <a:cubicBezTo>
                  <a:pt x="1647002" y="344055"/>
                  <a:pt x="1644963" y="388848"/>
                  <a:pt x="1642929" y="433634"/>
                </a:cubicBezTo>
                <a:lnTo>
                  <a:pt x="1636821" y="433634"/>
                </a:lnTo>
                <a:lnTo>
                  <a:pt x="1630714" y="427527"/>
                </a:lnTo>
                <a:lnTo>
                  <a:pt x="1539100" y="274839"/>
                </a:lnTo>
                <a:lnTo>
                  <a:pt x="1526885" y="280946"/>
                </a:lnTo>
                <a:cubicBezTo>
                  <a:pt x="1495853" y="338516"/>
                  <a:pt x="1515391" y="479752"/>
                  <a:pt x="1465810" y="519140"/>
                </a:cubicBezTo>
                <a:cubicBezTo>
                  <a:pt x="1430759" y="471098"/>
                  <a:pt x="1223884" y="295763"/>
                  <a:pt x="1166540" y="280946"/>
                </a:cubicBezTo>
                <a:lnTo>
                  <a:pt x="1166540" y="293161"/>
                </a:lnTo>
                <a:cubicBezTo>
                  <a:pt x="1233791" y="340024"/>
                  <a:pt x="1426764" y="539398"/>
                  <a:pt x="1484133" y="543570"/>
                </a:cubicBezTo>
                <a:cubicBezTo>
                  <a:pt x="1502455" y="466206"/>
                  <a:pt x="1520778" y="388848"/>
                  <a:pt x="1539100" y="311484"/>
                </a:cubicBezTo>
                <a:lnTo>
                  <a:pt x="1539100" y="317591"/>
                </a:lnTo>
                <a:lnTo>
                  <a:pt x="1642929" y="482494"/>
                </a:lnTo>
                <a:lnTo>
                  <a:pt x="1655144" y="476387"/>
                </a:lnTo>
                <a:cubicBezTo>
                  <a:pt x="1677369" y="428357"/>
                  <a:pt x="1649830" y="336445"/>
                  <a:pt x="1673466" y="293161"/>
                </a:cubicBezTo>
                <a:cubicBezTo>
                  <a:pt x="1681608" y="403097"/>
                  <a:pt x="1689755" y="513032"/>
                  <a:pt x="1697897" y="622967"/>
                </a:cubicBezTo>
                <a:cubicBezTo>
                  <a:pt x="1723847" y="770409"/>
                  <a:pt x="1680148" y="952523"/>
                  <a:pt x="1716219" y="1074924"/>
                </a:cubicBezTo>
                <a:lnTo>
                  <a:pt x="1728434" y="1074924"/>
                </a:lnTo>
                <a:cubicBezTo>
                  <a:pt x="1753255" y="932546"/>
                  <a:pt x="1866239" y="826733"/>
                  <a:pt x="1887230" y="677935"/>
                </a:cubicBezTo>
                <a:lnTo>
                  <a:pt x="1801725" y="586322"/>
                </a:lnTo>
                <a:lnTo>
                  <a:pt x="1807832" y="580215"/>
                </a:lnTo>
                <a:lnTo>
                  <a:pt x="1844478" y="574107"/>
                </a:lnTo>
                <a:cubicBezTo>
                  <a:pt x="1857230" y="582658"/>
                  <a:pt x="1865701" y="584295"/>
                  <a:pt x="1887230" y="586322"/>
                </a:cubicBezTo>
                <a:cubicBezTo>
                  <a:pt x="1888201" y="425878"/>
                  <a:pt x="1827010" y="305217"/>
                  <a:pt x="1813940" y="171011"/>
                </a:cubicBezTo>
                <a:lnTo>
                  <a:pt x="1826155" y="171011"/>
                </a:lnTo>
                <a:lnTo>
                  <a:pt x="1826155" y="177118"/>
                </a:lnTo>
                <a:cubicBezTo>
                  <a:pt x="1893686" y="261585"/>
                  <a:pt x="1905309" y="456275"/>
                  <a:pt x="1905553" y="598537"/>
                </a:cubicBezTo>
                <a:lnTo>
                  <a:pt x="1856693" y="604645"/>
                </a:lnTo>
                <a:lnTo>
                  <a:pt x="1844478" y="598537"/>
                </a:lnTo>
                <a:lnTo>
                  <a:pt x="1844478" y="604645"/>
                </a:lnTo>
                <a:lnTo>
                  <a:pt x="1911660" y="677935"/>
                </a:lnTo>
                <a:cubicBezTo>
                  <a:pt x="1877568" y="837122"/>
                  <a:pt x="1773459" y="951778"/>
                  <a:pt x="1740649" y="1105462"/>
                </a:cubicBezTo>
                <a:cubicBezTo>
                  <a:pt x="1784349" y="1147952"/>
                  <a:pt x="1750996" y="1231417"/>
                  <a:pt x="1765079" y="1307010"/>
                </a:cubicBezTo>
                <a:cubicBezTo>
                  <a:pt x="1771187" y="1488202"/>
                  <a:pt x="1777295" y="1669388"/>
                  <a:pt x="1783402" y="1850580"/>
                </a:cubicBezTo>
                <a:lnTo>
                  <a:pt x="1844478" y="4324127"/>
                </a:lnTo>
                <a:lnTo>
                  <a:pt x="1820047" y="4324127"/>
                </a:lnTo>
                <a:cubicBezTo>
                  <a:pt x="1805798" y="3691046"/>
                  <a:pt x="1791544" y="3057897"/>
                  <a:pt x="1777295" y="2424687"/>
                </a:cubicBezTo>
                <a:cubicBezTo>
                  <a:pt x="1769153" y="2094911"/>
                  <a:pt x="1761006" y="1765105"/>
                  <a:pt x="1752864" y="1435268"/>
                </a:cubicBezTo>
                <a:cubicBezTo>
                  <a:pt x="1707455" y="1255829"/>
                  <a:pt x="1538606" y="1138443"/>
                  <a:pt x="1410842" y="1038279"/>
                </a:cubicBezTo>
                <a:lnTo>
                  <a:pt x="1209293" y="824516"/>
                </a:lnTo>
                <a:cubicBezTo>
                  <a:pt x="1210557" y="765969"/>
                  <a:pt x="1237180" y="725739"/>
                  <a:pt x="1258154" y="684043"/>
                </a:cubicBezTo>
                <a:lnTo>
                  <a:pt x="1239831" y="684043"/>
                </a:lnTo>
                <a:lnTo>
                  <a:pt x="1117680" y="714580"/>
                </a:lnTo>
                <a:cubicBezTo>
                  <a:pt x="1046081" y="597963"/>
                  <a:pt x="965468" y="480186"/>
                  <a:pt x="885594" y="366451"/>
                </a:cubicBezTo>
                <a:cubicBezTo>
                  <a:pt x="859942" y="329904"/>
                  <a:pt x="819186" y="298866"/>
                  <a:pt x="806195" y="250408"/>
                </a:cubicBezTo>
                <a:lnTo>
                  <a:pt x="812303" y="244301"/>
                </a:lnTo>
                <a:lnTo>
                  <a:pt x="818411" y="250408"/>
                </a:lnTo>
                <a:lnTo>
                  <a:pt x="1050497" y="574107"/>
                </a:lnTo>
                <a:cubicBezTo>
                  <a:pt x="1080009" y="618344"/>
                  <a:pt x="1091589" y="684928"/>
                  <a:pt x="1160433" y="690150"/>
                </a:cubicBezTo>
                <a:cubicBezTo>
                  <a:pt x="1187819" y="671357"/>
                  <a:pt x="1240442" y="662898"/>
                  <a:pt x="1270369" y="665720"/>
                </a:cubicBezTo>
                <a:cubicBezTo>
                  <a:pt x="1272402" y="675895"/>
                  <a:pt x="1283915" y="683493"/>
                  <a:pt x="1276476" y="696258"/>
                </a:cubicBezTo>
                <a:cubicBezTo>
                  <a:pt x="1258825" y="720224"/>
                  <a:pt x="1227005" y="788799"/>
                  <a:pt x="1233723" y="812301"/>
                </a:cubicBezTo>
                <a:cubicBezTo>
                  <a:pt x="1252626" y="861234"/>
                  <a:pt x="1297352" y="888144"/>
                  <a:pt x="1331444" y="922236"/>
                </a:cubicBezTo>
                <a:cubicBezTo>
                  <a:pt x="1433843" y="1024641"/>
                  <a:pt x="1704700" y="1225493"/>
                  <a:pt x="1740649" y="1361978"/>
                </a:cubicBezTo>
                <a:lnTo>
                  <a:pt x="1746757" y="1361978"/>
                </a:lnTo>
                <a:lnTo>
                  <a:pt x="1746757" y="1252042"/>
                </a:lnTo>
                <a:cubicBezTo>
                  <a:pt x="1742683" y="1215397"/>
                  <a:pt x="1738615" y="1178752"/>
                  <a:pt x="1734542" y="1142107"/>
                </a:cubicBezTo>
                <a:cubicBezTo>
                  <a:pt x="1697603" y="1049370"/>
                  <a:pt x="1624123" y="968953"/>
                  <a:pt x="1569638" y="891699"/>
                </a:cubicBezTo>
                <a:lnTo>
                  <a:pt x="1282584" y="464172"/>
                </a:lnTo>
                <a:cubicBezTo>
                  <a:pt x="1226730" y="384774"/>
                  <a:pt x="1069919" y="220842"/>
                  <a:pt x="1056605" y="122150"/>
                </a:cubicBezTo>
                <a:cubicBezTo>
                  <a:pt x="1091900" y="80424"/>
                  <a:pt x="1092780" y="3952"/>
                  <a:pt x="1166540" y="0"/>
                </a:cubicBezTo>
                <a:lnTo>
                  <a:pt x="1166540" y="54968"/>
                </a:lnTo>
                <a:cubicBezTo>
                  <a:pt x="1268164" y="121937"/>
                  <a:pt x="1395421" y="243745"/>
                  <a:pt x="1532993" y="262624"/>
                </a:cubicBezTo>
                <a:cubicBezTo>
                  <a:pt x="1556348" y="198250"/>
                  <a:pt x="1576931" y="165642"/>
                  <a:pt x="1569638" y="91613"/>
                </a:cubicBezTo>
                <a:close/>
                <a:moveTo>
                  <a:pt x="2638458" y="372559"/>
                </a:moveTo>
                <a:lnTo>
                  <a:pt x="2662888" y="372559"/>
                </a:lnTo>
                <a:cubicBezTo>
                  <a:pt x="2700407" y="415495"/>
                  <a:pt x="2739397" y="439229"/>
                  <a:pt x="2742286" y="519140"/>
                </a:cubicBezTo>
                <a:cubicBezTo>
                  <a:pt x="2739232" y="533504"/>
                  <a:pt x="2727017" y="536851"/>
                  <a:pt x="2711748" y="525247"/>
                </a:cubicBezTo>
                <a:lnTo>
                  <a:pt x="2650673" y="451957"/>
                </a:lnTo>
                <a:lnTo>
                  <a:pt x="2650673" y="458064"/>
                </a:lnTo>
                <a:cubicBezTo>
                  <a:pt x="2666253" y="476442"/>
                  <a:pt x="2672660" y="499174"/>
                  <a:pt x="2675103" y="531355"/>
                </a:cubicBezTo>
                <a:lnTo>
                  <a:pt x="2668996" y="537462"/>
                </a:lnTo>
                <a:lnTo>
                  <a:pt x="2656781" y="531355"/>
                </a:lnTo>
                <a:cubicBezTo>
                  <a:pt x="2640364" y="485121"/>
                  <a:pt x="2614950" y="451780"/>
                  <a:pt x="2607920" y="403097"/>
                </a:cubicBezTo>
                <a:lnTo>
                  <a:pt x="2632350" y="396989"/>
                </a:lnTo>
                <a:lnTo>
                  <a:pt x="2717856" y="494709"/>
                </a:lnTo>
                <a:lnTo>
                  <a:pt x="2717856" y="476387"/>
                </a:lnTo>
                <a:cubicBezTo>
                  <a:pt x="2694067" y="448524"/>
                  <a:pt x="2652890" y="403952"/>
                  <a:pt x="2638458" y="372559"/>
                </a:cubicBezTo>
                <a:close/>
                <a:moveTo>
                  <a:pt x="2168177" y="1007742"/>
                </a:moveTo>
                <a:cubicBezTo>
                  <a:pt x="2170706" y="866071"/>
                  <a:pt x="2156353" y="724603"/>
                  <a:pt x="2125424" y="586322"/>
                </a:cubicBezTo>
                <a:lnTo>
                  <a:pt x="2131532" y="580215"/>
                </a:lnTo>
                <a:lnTo>
                  <a:pt x="2143747" y="586322"/>
                </a:lnTo>
                <a:cubicBezTo>
                  <a:pt x="2190048" y="669159"/>
                  <a:pt x="2159059" y="792952"/>
                  <a:pt x="2186500" y="897806"/>
                </a:cubicBezTo>
                <a:lnTo>
                  <a:pt x="2241468" y="1013849"/>
                </a:lnTo>
                <a:lnTo>
                  <a:pt x="2192607" y="1013849"/>
                </a:lnTo>
                <a:close/>
                <a:moveTo>
                  <a:pt x="830626" y="1032172"/>
                </a:moveTo>
                <a:lnTo>
                  <a:pt x="848948" y="1038279"/>
                </a:lnTo>
                <a:lnTo>
                  <a:pt x="720690" y="1331440"/>
                </a:lnTo>
                <a:cubicBezTo>
                  <a:pt x="708475" y="1400657"/>
                  <a:pt x="696260" y="1469880"/>
                  <a:pt x="684045" y="1539096"/>
                </a:cubicBezTo>
                <a:lnTo>
                  <a:pt x="647399" y="1392516"/>
                </a:lnTo>
                <a:cubicBezTo>
                  <a:pt x="728263" y="1293824"/>
                  <a:pt x="773942" y="1152832"/>
                  <a:pt x="830626" y="1032172"/>
                </a:cubicBezTo>
                <a:close/>
                <a:moveTo>
                  <a:pt x="311485" y="1868902"/>
                </a:moveTo>
                <a:cubicBezTo>
                  <a:pt x="297053" y="1863467"/>
                  <a:pt x="311485" y="1852614"/>
                  <a:pt x="311485" y="1844472"/>
                </a:cubicBezTo>
                <a:cubicBezTo>
                  <a:pt x="341283" y="1832257"/>
                  <a:pt x="399274" y="1823804"/>
                  <a:pt x="421420" y="1801720"/>
                </a:cubicBezTo>
                <a:lnTo>
                  <a:pt x="415313" y="1801720"/>
                </a:lnTo>
                <a:lnTo>
                  <a:pt x="238194" y="1838365"/>
                </a:lnTo>
                <a:cubicBezTo>
                  <a:pt x="226236" y="1835867"/>
                  <a:pt x="234120" y="1826150"/>
                  <a:pt x="232087" y="1820042"/>
                </a:cubicBezTo>
                <a:cubicBezTo>
                  <a:pt x="297663" y="1803668"/>
                  <a:pt x="374075" y="1774950"/>
                  <a:pt x="451958" y="1789505"/>
                </a:cubicBezTo>
                <a:cubicBezTo>
                  <a:pt x="453992" y="1797646"/>
                  <a:pt x="466854" y="1802184"/>
                  <a:pt x="458066" y="1813935"/>
                </a:cubicBezTo>
                <a:lnTo>
                  <a:pt x="366452" y="1850580"/>
                </a:lnTo>
                <a:lnTo>
                  <a:pt x="464173" y="1850580"/>
                </a:lnTo>
                <a:lnTo>
                  <a:pt x="458066" y="1862795"/>
                </a:lnTo>
                <a:lnTo>
                  <a:pt x="458066" y="1868902"/>
                </a:lnTo>
                <a:lnTo>
                  <a:pt x="311485" y="1868902"/>
                </a:lnTo>
                <a:close/>
                <a:moveTo>
                  <a:pt x="745120" y="2791139"/>
                </a:moveTo>
                <a:cubicBezTo>
                  <a:pt x="846463" y="2803787"/>
                  <a:pt x="950865" y="2815569"/>
                  <a:pt x="1074927" y="2815569"/>
                </a:cubicBezTo>
                <a:lnTo>
                  <a:pt x="1252046" y="2809461"/>
                </a:lnTo>
                <a:cubicBezTo>
                  <a:pt x="1254080" y="2815569"/>
                  <a:pt x="1262740" y="2820296"/>
                  <a:pt x="1258154" y="2827784"/>
                </a:cubicBezTo>
                <a:lnTo>
                  <a:pt x="1215401" y="2827784"/>
                </a:lnTo>
                <a:cubicBezTo>
                  <a:pt x="1122475" y="2873969"/>
                  <a:pt x="824518" y="2828681"/>
                  <a:pt x="739013" y="2809461"/>
                </a:cubicBezTo>
                <a:close/>
                <a:moveTo>
                  <a:pt x="1252046" y="2901074"/>
                </a:moveTo>
                <a:cubicBezTo>
                  <a:pt x="1263815" y="2895577"/>
                  <a:pt x="1269300" y="2897593"/>
                  <a:pt x="1270369" y="2907182"/>
                </a:cubicBezTo>
                <a:cubicBezTo>
                  <a:pt x="1272268" y="3080635"/>
                  <a:pt x="1272201" y="3262029"/>
                  <a:pt x="1239831" y="3401891"/>
                </a:cubicBezTo>
                <a:lnTo>
                  <a:pt x="1227616" y="3401891"/>
                </a:lnTo>
                <a:cubicBezTo>
                  <a:pt x="1136742" y="3455509"/>
                  <a:pt x="888983" y="3418046"/>
                  <a:pt x="793980" y="3395784"/>
                </a:cubicBezTo>
                <a:cubicBezTo>
                  <a:pt x="791947" y="3391710"/>
                  <a:pt x="789907" y="3387642"/>
                  <a:pt x="787873" y="3383568"/>
                </a:cubicBezTo>
                <a:lnTo>
                  <a:pt x="812303" y="3377461"/>
                </a:lnTo>
                <a:cubicBezTo>
                  <a:pt x="869103" y="3407919"/>
                  <a:pt x="1160934" y="3407388"/>
                  <a:pt x="1227616" y="3383568"/>
                </a:cubicBezTo>
                <a:lnTo>
                  <a:pt x="1245938" y="3224773"/>
                </a:lnTo>
                <a:cubicBezTo>
                  <a:pt x="1247972" y="3116871"/>
                  <a:pt x="1250012" y="3008976"/>
                  <a:pt x="1252046" y="2901074"/>
                </a:cubicBezTo>
                <a:close/>
                <a:moveTo>
                  <a:pt x="128258" y="2949934"/>
                </a:moveTo>
                <a:cubicBezTo>
                  <a:pt x="185889" y="2948407"/>
                  <a:pt x="274711" y="2949714"/>
                  <a:pt x="311485" y="2974364"/>
                </a:cubicBezTo>
                <a:lnTo>
                  <a:pt x="317592" y="2992687"/>
                </a:lnTo>
                <a:lnTo>
                  <a:pt x="299270" y="2992687"/>
                </a:lnTo>
                <a:cubicBezTo>
                  <a:pt x="233180" y="2949214"/>
                  <a:pt x="76698" y="2980319"/>
                  <a:pt x="6108" y="2992687"/>
                </a:cubicBezTo>
                <a:lnTo>
                  <a:pt x="0" y="2974364"/>
                </a:lnTo>
                <a:lnTo>
                  <a:pt x="12215" y="2974364"/>
                </a:lnTo>
                <a:cubicBezTo>
                  <a:pt x="40921" y="2956689"/>
                  <a:pt x="95162" y="2966248"/>
                  <a:pt x="128258" y="2949934"/>
                </a:cubicBezTo>
                <a:close/>
              </a:path>
            </a:pathLst>
          </a:custGeom>
          <a:solidFill>
            <a:schemeClr val="accent1"/>
          </a:solidFill>
          <a:ln w="6093"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6" name="任意多边形: 形状 55"/>
          <p:cNvSpPr/>
          <p:nvPr>
            <p:custDataLst>
              <p:tags r:id="rId14"/>
            </p:custDataLst>
          </p:nvPr>
        </p:nvSpPr>
        <p:spPr>
          <a:xfrm>
            <a:off x="4202000" y="759346"/>
            <a:ext cx="523814" cy="906747"/>
          </a:xfrm>
          <a:custGeom>
            <a:avLst/>
            <a:gdLst>
              <a:gd name="connsiteX0" fmla="*/ 113660 w 523814"/>
              <a:gd name="connsiteY0" fmla="*/ 1897 h 906747"/>
              <a:gd name="connsiteX1" fmla="*/ 120301 w 523814"/>
              <a:gd name="connsiteY1" fmla="*/ 14897 h 906747"/>
              <a:gd name="connsiteX2" fmla="*/ 137046 w 523814"/>
              <a:gd name="connsiteY2" fmla="*/ 21962 h 906747"/>
              <a:gd name="connsiteX3" fmla="*/ 186502 w 523814"/>
              <a:gd name="connsiteY3" fmla="*/ 21962 h 906747"/>
              <a:gd name="connsiteX4" fmla="*/ 186502 w 523814"/>
              <a:gd name="connsiteY4" fmla="*/ 382994 h 906747"/>
              <a:gd name="connsiteX5" fmla="*/ -231 w 523814"/>
              <a:gd name="connsiteY5" fmla="*/ 644406 h 906747"/>
              <a:gd name="connsiteX6" fmla="*/ 261676 w 523814"/>
              <a:gd name="connsiteY6" fmla="*/ 906384 h 906747"/>
              <a:gd name="connsiteX7" fmla="*/ 523583 w 523814"/>
              <a:gd name="connsiteY7" fmla="*/ 644406 h 906747"/>
              <a:gd name="connsiteX8" fmla="*/ 337062 w 523814"/>
              <a:gd name="connsiteY8" fmla="*/ 382994 h 906747"/>
              <a:gd name="connsiteX9" fmla="*/ 337061 w 523814"/>
              <a:gd name="connsiteY9" fmla="*/ 21821 h 906747"/>
              <a:gd name="connsiteX10" fmla="*/ 386518 w 523814"/>
              <a:gd name="connsiteY10" fmla="*/ 21821 h 906747"/>
              <a:gd name="connsiteX11" fmla="*/ 410116 w 523814"/>
              <a:gd name="connsiteY11" fmla="*/ -364 h 90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814" h="906747">
                <a:moveTo>
                  <a:pt x="113660" y="1897"/>
                </a:moveTo>
                <a:cubicBezTo>
                  <a:pt x="114453" y="6820"/>
                  <a:pt x="116777" y="11369"/>
                  <a:pt x="120301" y="14897"/>
                </a:cubicBezTo>
                <a:cubicBezTo>
                  <a:pt x="124711" y="19400"/>
                  <a:pt x="130743" y="21945"/>
                  <a:pt x="137046" y="21962"/>
                </a:cubicBezTo>
                <a:lnTo>
                  <a:pt x="186502" y="21962"/>
                </a:lnTo>
                <a:lnTo>
                  <a:pt x="186502" y="382994"/>
                </a:lnTo>
                <a:cubicBezTo>
                  <a:pt x="74780" y="421261"/>
                  <a:pt x="-261" y="526313"/>
                  <a:pt x="-231" y="644406"/>
                </a:cubicBezTo>
                <a:cubicBezTo>
                  <a:pt x="-231" y="796661"/>
                  <a:pt x="109491" y="906384"/>
                  <a:pt x="261676" y="906384"/>
                </a:cubicBezTo>
                <a:cubicBezTo>
                  <a:pt x="413860" y="906384"/>
                  <a:pt x="523583" y="796661"/>
                  <a:pt x="523583" y="644406"/>
                </a:cubicBezTo>
                <a:cubicBezTo>
                  <a:pt x="523643" y="526369"/>
                  <a:pt x="448699" y="421333"/>
                  <a:pt x="337062" y="382994"/>
                </a:cubicBezTo>
                <a:lnTo>
                  <a:pt x="337061" y="21821"/>
                </a:lnTo>
                <a:lnTo>
                  <a:pt x="386518" y="21821"/>
                </a:lnTo>
                <a:cubicBezTo>
                  <a:pt x="399018" y="21843"/>
                  <a:pt x="409367" y="12114"/>
                  <a:pt x="410116" y="-364"/>
                </a:cubicBezTo>
                <a:close/>
              </a:path>
            </a:pathLst>
          </a:custGeom>
          <a:solidFill>
            <a:srgbClr val="FFFFFF"/>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7" name="任意多边形: 形状 56"/>
          <p:cNvSpPr/>
          <p:nvPr>
            <p:custDataLst>
              <p:tags r:id="rId15"/>
            </p:custDataLst>
          </p:nvPr>
        </p:nvSpPr>
        <p:spPr>
          <a:xfrm>
            <a:off x="4271683" y="1338551"/>
            <a:ext cx="384681" cy="248837"/>
          </a:xfrm>
          <a:custGeom>
            <a:avLst/>
            <a:gdLst>
              <a:gd name="connsiteX0" fmla="*/ 8298 w 384681"/>
              <a:gd name="connsiteY0" fmla="*/ -364 h 248837"/>
              <a:gd name="connsiteX1" fmla="*/ 135662 w 384681"/>
              <a:gd name="connsiteY1" fmla="*/ 239945 h 248837"/>
              <a:gd name="connsiteX2" fmla="*/ 375971 w 384681"/>
              <a:gd name="connsiteY2" fmla="*/ 112580 h 248837"/>
              <a:gd name="connsiteX3" fmla="*/ 384450 w 384681"/>
              <a:gd name="connsiteY3" fmla="*/ 56158 h 248837"/>
              <a:gd name="connsiteX4" fmla="*/ 375971 w 384681"/>
              <a:gd name="connsiteY4" fmla="*/ -364 h 24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1" h="248837">
                <a:moveTo>
                  <a:pt x="8298" y="-364"/>
                </a:moveTo>
                <a:cubicBezTo>
                  <a:pt x="-22891" y="101166"/>
                  <a:pt x="34132" y="208756"/>
                  <a:pt x="135662" y="239945"/>
                </a:cubicBezTo>
                <a:cubicBezTo>
                  <a:pt x="237193" y="271133"/>
                  <a:pt x="344782" y="214110"/>
                  <a:pt x="375971" y="112580"/>
                </a:cubicBezTo>
                <a:cubicBezTo>
                  <a:pt x="381587" y="94299"/>
                  <a:pt x="384445" y="75282"/>
                  <a:pt x="384450" y="56158"/>
                </a:cubicBezTo>
                <a:cubicBezTo>
                  <a:pt x="384478" y="36998"/>
                  <a:pt x="381620" y="17944"/>
                  <a:pt x="375971" y="-364"/>
                </a:cubicBezTo>
                <a:close/>
              </a:path>
            </a:pathLst>
          </a:custGeom>
          <a:solidFill>
            <a:schemeClr val="accent1"/>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8" name="任意多边形: 形状 57"/>
          <p:cNvSpPr/>
          <p:nvPr>
            <p:custDataLst>
              <p:tags r:id="rId16"/>
            </p:custDataLst>
          </p:nvPr>
        </p:nvSpPr>
        <p:spPr>
          <a:xfrm>
            <a:off x="4201930" y="748324"/>
            <a:ext cx="523814" cy="917628"/>
          </a:xfrm>
          <a:custGeom>
            <a:avLst/>
            <a:gdLst>
              <a:gd name="connsiteX0" fmla="*/ 337273 w 523814"/>
              <a:gd name="connsiteY0" fmla="*/ 393945 h 917628"/>
              <a:gd name="connsiteX1" fmla="*/ 337273 w 523814"/>
              <a:gd name="connsiteY1" fmla="*/ 32843 h 917628"/>
              <a:gd name="connsiteX2" fmla="*/ 394643 w 523814"/>
              <a:gd name="connsiteY2" fmla="*/ 32843 h 917628"/>
              <a:gd name="connsiteX3" fmla="*/ 411246 w 523814"/>
              <a:gd name="connsiteY3" fmla="*/ 16239 h 917628"/>
              <a:gd name="connsiteX4" fmla="*/ 411246 w 523814"/>
              <a:gd name="connsiteY4" fmla="*/ 16239 h 917628"/>
              <a:gd name="connsiteX5" fmla="*/ 394643 w 523814"/>
              <a:gd name="connsiteY5" fmla="*/ -364 h 917628"/>
              <a:gd name="connsiteX6" fmla="*/ 129980 w 523814"/>
              <a:gd name="connsiteY6" fmla="*/ -364 h 917628"/>
              <a:gd name="connsiteX7" fmla="*/ 113377 w 523814"/>
              <a:gd name="connsiteY7" fmla="*/ 16239 h 917628"/>
              <a:gd name="connsiteX8" fmla="*/ 113377 w 523814"/>
              <a:gd name="connsiteY8" fmla="*/ 16239 h 917628"/>
              <a:gd name="connsiteX9" fmla="*/ 129980 w 523814"/>
              <a:gd name="connsiteY9" fmla="*/ 32843 h 917628"/>
              <a:gd name="connsiteX10" fmla="*/ 186502 w 523814"/>
              <a:gd name="connsiteY10" fmla="*/ 32843 h 917628"/>
              <a:gd name="connsiteX11" fmla="*/ 186502 w 523814"/>
              <a:gd name="connsiteY11" fmla="*/ 393874 h 917628"/>
              <a:gd name="connsiteX12" fmla="*/ -231 w 523814"/>
              <a:gd name="connsiteY12" fmla="*/ 655286 h 917628"/>
              <a:gd name="connsiteX13" fmla="*/ 261676 w 523814"/>
              <a:gd name="connsiteY13" fmla="*/ 917264 h 917628"/>
              <a:gd name="connsiteX14" fmla="*/ 523583 w 523814"/>
              <a:gd name="connsiteY14" fmla="*/ 655286 h 917628"/>
              <a:gd name="connsiteX15" fmla="*/ 337273 w 523814"/>
              <a:gd name="connsiteY15" fmla="*/ 393945 h 917628"/>
              <a:gd name="connsiteX16" fmla="*/ 261887 w 523814"/>
              <a:gd name="connsiteY16" fmla="*/ 890770 h 917628"/>
              <a:gd name="connsiteX17" fmla="*/ 26192 w 523814"/>
              <a:gd name="connsiteY17" fmla="*/ 655004 h 917628"/>
              <a:gd name="connsiteX18" fmla="*/ 195757 w 523814"/>
              <a:gd name="connsiteY18" fmla="*/ 427081 h 917628"/>
              <a:gd name="connsiteX19" fmla="*/ 212714 w 523814"/>
              <a:gd name="connsiteY19" fmla="*/ 399173 h 917628"/>
              <a:gd name="connsiteX20" fmla="*/ 219779 w 523814"/>
              <a:gd name="connsiteY20" fmla="*/ 32843 h 917628"/>
              <a:gd name="connsiteX21" fmla="*/ 303996 w 523814"/>
              <a:gd name="connsiteY21" fmla="*/ 32843 h 917628"/>
              <a:gd name="connsiteX22" fmla="*/ 311061 w 523814"/>
              <a:gd name="connsiteY22" fmla="*/ 398608 h 917628"/>
              <a:gd name="connsiteX23" fmla="*/ 328018 w 523814"/>
              <a:gd name="connsiteY23" fmla="*/ 426869 h 917628"/>
              <a:gd name="connsiteX24" fmla="*/ 497583 w 523814"/>
              <a:gd name="connsiteY24" fmla="*/ 654792 h 917628"/>
              <a:gd name="connsiteX25" fmla="*/ 261887 w 523814"/>
              <a:gd name="connsiteY25" fmla="*/ 890770 h 91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3814" h="917628">
                <a:moveTo>
                  <a:pt x="337273" y="393945"/>
                </a:moveTo>
                <a:lnTo>
                  <a:pt x="337273" y="32843"/>
                </a:lnTo>
                <a:lnTo>
                  <a:pt x="394643" y="32843"/>
                </a:lnTo>
                <a:cubicBezTo>
                  <a:pt x="403796" y="32804"/>
                  <a:pt x="411207" y="25393"/>
                  <a:pt x="411246" y="16239"/>
                </a:cubicBezTo>
                <a:lnTo>
                  <a:pt x="411246" y="16239"/>
                </a:lnTo>
                <a:cubicBezTo>
                  <a:pt x="411207" y="7086"/>
                  <a:pt x="403796" y="-325"/>
                  <a:pt x="394643" y="-364"/>
                </a:cubicBezTo>
                <a:lnTo>
                  <a:pt x="129980" y="-364"/>
                </a:lnTo>
                <a:cubicBezTo>
                  <a:pt x="120827" y="-325"/>
                  <a:pt x="113416" y="7086"/>
                  <a:pt x="113377" y="16239"/>
                </a:cubicBezTo>
                <a:lnTo>
                  <a:pt x="113377" y="16239"/>
                </a:lnTo>
                <a:cubicBezTo>
                  <a:pt x="113416" y="25393"/>
                  <a:pt x="120827" y="32804"/>
                  <a:pt x="129980" y="32843"/>
                </a:cubicBezTo>
                <a:lnTo>
                  <a:pt x="186502" y="32843"/>
                </a:lnTo>
                <a:lnTo>
                  <a:pt x="186502" y="393874"/>
                </a:lnTo>
                <a:cubicBezTo>
                  <a:pt x="74780" y="432141"/>
                  <a:pt x="-261" y="537193"/>
                  <a:pt x="-231" y="655286"/>
                </a:cubicBezTo>
                <a:cubicBezTo>
                  <a:pt x="-231" y="807542"/>
                  <a:pt x="109491" y="917264"/>
                  <a:pt x="261676" y="917264"/>
                </a:cubicBezTo>
                <a:cubicBezTo>
                  <a:pt x="413860" y="917264"/>
                  <a:pt x="523583" y="807542"/>
                  <a:pt x="523583" y="655286"/>
                </a:cubicBezTo>
                <a:cubicBezTo>
                  <a:pt x="523644" y="537330"/>
                  <a:pt x="448803" y="432348"/>
                  <a:pt x="337273" y="393945"/>
                </a:cubicBezTo>
                <a:close/>
                <a:moveTo>
                  <a:pt x="261887" y="890770"/>
                </a:moveTo>
                <a:cubicBezTo>
                  <a:pt x="135774" y="890770"/>
                  <a:pt x="26192" y="781118"/>
                  <a:pt x="26192" y="655004"/>
                </a:cubicBezTo>
                <a:cubicBezTo>
                  <a:pt x="26192" y="551499"/>
                  <a:pt x="95926" y="453646"/>
                  <a:pt x="195757" y="427081"/>
                </a:cubicBezTo>
                <a:cubicBezTo>
                  <a:pt x="207926" y="423760"/>
                  <a:pt x="215374" y="411503"/>
                  <a:pt x="212714" y="399173"/>
                </a:cubicBezTo>
                <a:lnTo>
                  <a:pt x="219779" y="32843"/>
                </a:lnTo>
                <a:lnTo>
                  <a:pt x="303996" y="32843"/>
                </a:lnTo>
                <a:lnTo>
                  <a:pt x="311061" y="398608"/>
                </a:lnTo>
                <a:cubicBezTo>
                  <a:pt x="308227" y="411050"/>
                  <a:pt x="315706" y="423514"/>
                  <a:pt x="328018" y="426869"/>
                </a:cubicBezTo>
                <a:cubicBezTo>
                  <a:pt x="427849" y="453434"/>
                  <a:pt x="497583" y="551357"/>
                  <a:pt x="497583" y="654792"/>
                </a:cubicBezTo>
                <a:cubicBezTo>
                  <a:pt x="497583" y="781118"/>
                  <a:pt x="388001" y="890770"/>
                  <a:pt x="261887" y="890770"/>
                </a:cubicBezTo>
                <a:close/>
              </a:path>
            </a:pathLst>
          </a:custGeom>
          <a:solidFill>
            <a:schemeClr val="accent1"/>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4" name="日期占位符 3"/>
          <p:cNvSpPr>
            <a:spLocks noGrp="1"/>
          </p:cNvSpPr>
          <p:nvPr>
            <p:ph type="dt" sz="half" idx="10"/>
            <p:custDataLst>
              <p:tags r:id="rId17"/>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18"/>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19"/>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16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17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8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19_仅标题">
    <p:bg>
      <p:bgRef idx="1001">
        <a:schemeClr val="bg1"/>
      </p:bgRef>
    </p:bg>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1_末尾幻灯片">
    <p:bg>
      <p:bgRef idx="1001">
        <a:schemeClr val="bg1"/>
      </p:bgRef>
    </p:bg>
    <p:spTree>
      <p:nvGrpSpPr>
        <p:cNvPr id="1" name=""/>
        <p:cNvGrpSpPr/>
        <p:nvPr/>
      </p:nvGrpSpPr>
      <p:grpSpPr>
        <a:xfrm>
          <a:off x="0" y="0"/>
          <a:ext cx="0" cy="0"/>
          <a:chOff x="0" y="0"/>
          <a:chExt cx="0" cy="0"/>
        </a:xfrm>
      </p:grpSpPr>
      <p:sp>
        <p:nvSpPr>
          <p:cNvPr id="24" name="单圆角矩形 2"/>
          <p:cNvSpPr/>
          <p:nvPr>
            <p:custDataLst>
              <p:tags r:id="rId2"/>
            </p:custDataLst>
          </p:nvPr>
        </p:nvSpPr>
        <p:spPr>
          <a:xfrm>
            <a:off x="0" y="2958823"/>
            <a:ext cx="5585584" cy="2935322"/>
          </a:xfrm>
          <a:prstGeom prst="round1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75" name="矩形 174"/>
          <p:cNvSpPr/>
          <p:nvPr>
            <p:custDataLst>
              <p:tags r:id="rId3"/>
            </p:custDataLst>
          </p:nvPr>
        </p:nvSpPr>
        <p:spPr>
          <a:xfrm>
            <a:off x="-6779" y="5897328"/>
            <a:ext cx="12191999" cy="960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4" name="椭圆 13"/>
          <p:cNvSpPr>
            <a:spLocks noChangeAspect="1"/>
          </p:cNvSpPr>
          <p:nvPr>
            <p:custDataLst>
              <p:tags r:id="rId4"/>
            </p:custDataLst>
          </p:nvPr>
        </p:nvSpPr>
        <p:spPr>
          <a:xfrm>
            <a:off x="558165" y="423545"/>
            <a:ext cx="71755" cy="7175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3" name="椭圆 12"/>
          <p:cNvSpPr>
            <a:spLocks noChangeAspect="1"/>
          </p:cNvSpPr>
          <p:nvPr>
            <p:custDataLst>
              <p:tags r:id="rId5"/>
            </p:custDataLst>
          </p:nvPr>
        </p:nvSpPr>
        <p:spPr>
          <a:xfrm>
            <a:off x="737870" y="42354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1" name="椭圆 10"/>
          <p:cNvSpPr>
            <a:spLocks noChangeAspect="1"/>
          </p:cNvSpPr>
          <p:nvPr>
            <p:custDataLst>
              <p:tags r:id="rId6"/>
            </p:custDataLst>
          </p:nvPr>
        </p:nvSpPr>
        <p:spPr>
          <a:xfrm>
            <a:off x="916940" y="42354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2" name="椭圆 11"/>
          <p:cNvSpPr>
            <a:spLocks noChangeAspect="1"/>
          </p:cNvSpPr>
          <p:nvPr>
            <p:custDataLst>
              <p:tags r:id="rId7"/>
            </p:custDataLst>
          </p:nvPr>
        </p:nvSpPr>
        <p:spPr>
          <a:xfrm>
            <a:off x="1096010" y="424180"/>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9" name="标题"/>
          <p:cNvSpPr txBox="1">
            <a:spLocks noGrp="1"/>
          </p:cNvSpPr>
          <p:nvPr>
            <p:ph type="title" idx="3" hasCustomPrompt="1"/>
            <p:custDataLst>
              <p:tags r:id="rId8"/>
            </p:custDataLst>
          </p:nvPr>
        </p:nvSpPr>
        <p:spPr>
          <a:xfrm>
            <a:off x="5585460" y="1564005"/>
            <a:ext cx="6035675" cy="2345690"/>
          </a:xfrm>
          <a:prstGeom prst="rect">
            <a:avLst/>
          </a:prstGeom>
          <a:noFill/>
        </p:spPr>
        <p:txBody>
          <a:bodyPr wrap="square" lIns="0" tIns="0" rIns="0" bIns="0" rtlCol="0" anchor="b" anchorCtr="0">
            <a:normAutofit/>
          </a:bodyPr>
          <a:lstStyle>
            <a:lvl1pPr marL="0" marR="0" algn="r" defTabSz="914400" rtl="0" eaLnBrk="1" fontAlgn="auto" latinLnBrk="0" hangingPunct="1">
              <a:lnSpc>
                <a:spcPct val="100000"/>
              </a:lnSpc>
              <a:buClrTx/>
              <a:buSzTx/>
              <a:buFontTx/>
              <a:buNone/>
              <a:defRPr kumimoji="0" lang="zh-CN" altLang="en-US" sz="6400" b="0" i="0" u="none" strike="noStrike" kern="1200" cap="none" spc="30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lgn="r"/>
            <a:r>
              <a:rPr dirty="0">
                <a:sym typeface="+mn-ea"/>
              </a:rPr>
              <a:t>单击编辑标题</a:t>
            </a:r>
            <a:endParaRPr dirty="0">
              <a:sym typeface="+mn-ea"/>
            </a:endParaRPr>
          </a:p>
        </p:txBody>
      </p:sp>
      <p:pic>
        <p:nvPicPr>
          <p:cNvPr id="8" name="图片 7"/>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737870" y="594440"/>
            <a:ext cx="5366057" cy="6263560"/>
          </a:xfrm>
          <a:prstGeom prst="rect">
            <a:avLst/>
          </a:prstGeom>
        </p:spPr>
      </p:pic>
      <p:sp>
        <p:nvSpPr>
          <p:cNvPr id="7" name="图形 4"/>
          <p:cNvSpPr/>
          <p:nvPr>
            <p:custDataLst>
              <p:tags r:id="rId11"/>
            </p:custDataLst>
          </p:nvPr>
        </p:nvSpPr>
        <p:spPr>
          <a:xfrm>
            <a:off x="1294069" y="1997578"/>
            <a:ext cx="4455913" cy="4860421"/>
          </a:xfrm>
          <a:custGeom>
            <a:avLst/>
            <a:gdLst>
              <a:gd name="connsiteX0" fmla="*/ 1384177 w 4455913"/>
              <a:gd name="connsiteY0" fmla="*/ 0 h 4860421"/>
              <a:gd name="connsiteX1" fmla="*/ 1384177 w 4455913"/>
              <a:gd name="connsiteY1" fmla="*/ 50564 h 4860421"/>
              <a:gd name="connsiteX2" fmla="*/ 1845570 w 4455913"/>
              <a:gd name="connsiteY2" fmla="*/ 334984 h 4860421"/>
              <a:gd name="connsiteX3" fmla="*/ 1896133 w 4455913"/>
              <a:gd name="connsiteY3" fmla="*/ 113768 h 4860421"/>
              <a:gd name="connsiteX4" fmla="*/ 1927735 w 4455913"/>
              <a:gd name="connsiteY4" fmla="*/ 113768 h 4860421"/>
              <a:gd name="connsiteX5" fmla="*/ 2022542 w 4455913"/>
              <a:gd name="connsiteY5" fmla="*/ 372906 h 4860421"/>
              <a:gd name="connsiteX6" fmla="*/ 1997260 w 4455913"/>
              <a:gd name="connsiteY6" fmla="*/ 372906 h 4860421"/>
              <a:gd name="connsiteX7" fmla="*/ 1990940 w 4455913"/>
              <a:gd name="connsiteY7" fmla="*/ 556199 h 4860421"/>
              <a:gd name="connsiteX8" fmla="*/ 1978299 w 4455913"/>
              <a:gd name="connsiteY8" fmla="*/ 556199 h 4860421"/>
              <a:gd name="connsiteX9" fmla="*/ 1978299 w 4455913"/>
              <a:gd name="connsiteY9" fmla="*/ 543558 h 4860421"/>
              <a:gd name="connsiteX10" fmla="*/ 1845570 w 4455913"/>
              <a:gd name="connsiteY10" fmla="*/ 353945 h 4860421"/>
              <a:gd name="connsiteX11" fmla="*/ 1845570 w 4455913"/>
              <a:gd name="connsiteY11" fmla="*/ 360265 h 4860421"/>
              <a:gd name="connsiteX12" fmla="*/ 1776045 w 4455913"/>
              <a:gd name="connsiteY12" fmla="*/ 663647 h 4860421"/>
              <a:gd name="connsiteX13" fmla="*/ 1384177 w 4455913"/>
              <a:gd name="connsiteY13" fmla="*/ 360265 h 4860421"/>
              <a:gd name="connsiteX14" fmla="*/ 1396818 w 4455913"/>
              <a:gd name="connsiteY14" fmla="*/ 372906 h 4860421"/>
              <a:gd name="connsiteX15" fmla="*/ 1795006 w 4455913"/>
              <a:gd name="connsiteY15" fmla="*/ 695249 h 4860421"/>
              <a:gd name="connsiteX16" fmla="*/ 1795006 w 4455913"/>
              <a:gd name="connsiteY16" fmla="*/ 682608 h 4860421"/>
              <a:gd name="connsiteX17" fmla="*/ 1851890 w 4455913"/>
              <a:gd name="connsiteY17" fmla="*/ 404508 h 4860421"/>
              <a:gd name="connsiteX18" fmla="*/ 1864531 w 4455913"/>
              <a:gd name="connsiteY18" fmla="*/ 410829 h 4860421"/>
              <a:gd name="connsiteX19" fmla="*/ 2009901 w 4455913"/>
              <a:gd name="connsiteY19" fmla="*/ 613083 h 4860421"/>
              <a:gd name="connsiteX20" fmla="*/ 2009901 w 4455913"/>
              <a:gd name="connsiteY20" fmla="*/ 543558 h 4860421"/>
              <a:gd name="connsiteX21" fmla="*/ 2022542 w 4455913"/>
              <a:gd name="connsiteY21" fmla="*/ 391868 h 4860421"/>
              <a:gd name="connsiteX22" fmla="*/ 2035183 w 4455913"/>
              <a:gd name="connsiteY22" fmla="*/ 391868 h 4860421"/>
              <a:gd name="connsiteX23" fmla="*/ 2047824 w 4455913"/>
              <a:gd name="connsiteY23" fmla="*/ 644685 h 4860421"/>
              <a:gd name="connsiteX24" fmla="*/ 2085747 w 4455913"/>
              <a:gd name="connsiteY24" fmla="*/ 1365216 h 4860421"/>
              <a:gd name="connsiteX25" fmla="*/ 2098388 w 4455913"/>
              <a:gd name="connsiteY25" fmla="*/ 1365216 h 4860421"/>
              <a:gd name="connsiteX26" fmla="*/ 2300642 w 4455913"/>
              <a:gd name="connsiteY26" fmla="*/ 865901 h 4860421"/>
              <a:gd name="connsiteX27" fmla="*/ 2193194 w 4455913"/>
              <a:gd name="connsiteY27" fmla="*/ 752133 h 4860421"/>
              <a:gd name="connsiteX28" fmla="*/ 2193194 w 4455913"/>
              <a:gd name="connsiteY28" fmla="*/ 739492 h 4860421"/>
              <a:gd name="connsiteX29" fmla="*/ 2231117 w 4455913"/>
              <a:gd name="connsiteY29" fmla="*/ 726851 h 4860421"/>
              <a:gd name="connsiteX30" fmla="*/ 2294321 w 4455913"/>
              <a:gd name="connsiteY30" fmla="*/ 739492 h 4860421"/>
              <a:gd name="connsiteX31" fmla="*/ 2269040 w 4455913"/>
              <a:gd name="connsiteY31" fmla="*/ 353945 h 4860421"/>
              <a:gd name="connsiteX32" fmla="*/ 2288001 w 4455913"/>
              <a:gd name="connsiteY32" fmla="*/ 347624 h 4860421"/>
              <a:gd name="connsiteX33" fmla="*/ 2300642 w 4455913"/>
              <a:gd name="connsiteY33" fmla="*/ 391868 h 4860421"/>
              <a:gd name="connsiteX34" fmla="*/ 2325924 w 4455913"/>
              <a:gd name="connsiteY34" fmla="*/ 764774 h 4860421"/>
              <a:gd name="connsiteX35" fmla="*/ 2275360 w 4455913"/>
              <a:gd name="connsiteY35" fmla="*/ 777415 h 4860421"/>
              <a:gd name="connsiteX36" fmla="*/ 2250078 w 4455913"/>
              <a:gd name="connsiteY36" fmla="*/ 771094 h 4860421"/>
              <a:gd name="connsiteX37" fmla="*/ 2332244 w 4455913"/>
              <a:gd name="connsiteY37" fmla="*/ 891183 h 4860421"/>
              <a:gd name="connsiteX38" fmla="*/ 2111028 w 4455913"/>
              <a:gd name="connsiteY38" fmla="*/ 1403139 h 4860421"/>
              <a:gd name="connsiteX39" fmla="*/ 2148951 w 4455913"/>
              <a:gd name="connsiteY39" fmla="*/ 1542188 h 4860421"/>
              <a:gd name="connsiteX40" fmla="*/ 2174233 w 4455913"/>
              <a:gd name="connsiteY40" fmla="*/ 2142631 h 4860421"/>
              <a:gd name="connsiteX41" fmla="*/ 2231117 w 4455913"/>
              <a:gd name="connsiteY41" fmla="*/ 4860422 h 4860421"/>
              <a:gd name="connsiteX42" fmla="*/ 2205835 w 4455913"/>
              <a:gd name="connsiteY42" fmla="*/ 4860422 h 4860421"/>
              <a:gd name="connsiteX43" fmla="*/ 2148951 w 4455913"/>
              <a:gd name="connsiteY43" fmla="*/ 2648266 h 4860421"/>
              <a:gd name="connsiteX44" fmla="*/ 2129990 w 4455913"/>
              <a:gd name="connsiteY44" fmla="*/ 1927735 h 4860421"/>
              <a:gd name="connsiteX45" fmla="*/ 2123669 w 4455913"/>
              <a:gd name="connsiteY45" fmla="*/ 1813967 h 4860421"/>
              <a:gd name="connsiteX46" fmla="*/ 1820288 w 4455913"/>
              <a:gd name="connsiteY46" fmla="*/ 1441061 h 4860421"/>
              <a:gd name="connsiteX47" fmla="*/ 1662277 w 4455913"/>
              <a:gd name="connsiteY47" fmla="*/ 1283050 h 4860421"/>
              <a:gd name="connsiteX48" fmla="*/ 1434741 w 4455913"/>
              <a:gd name="connsiteY48" fmla="*/ 1023912 h 4860421"/>
              <a:gd name="connsiteX49" fmla="*/ 1491625 w 4455913"/>
              <a:gd name="connsiteY49" fmla="*/ 878542 h 4860421"/>
              <a:gd name="connsiteX50" fmla="*/ 1460023 w 4455913"/>
              <a:gd name="connsiteY50" fmla="*/ 878542 h 4860421"/>
              <a:gd name="connsiteX51" fmla="*/ 1327293 w 4455913"/>
              <a:gd name="connsiteY51" fmla="*/ 916464 h 4860421"/>
              <a:gd name="connsiteX52" fmla="*/ 1011271 w 4455913"/>
              <a:gd name="connsiteY52" fmla="*/ 492995 h 4860421"/>
              <a:gd name="connsiteX53" fmla="*/ 884862 w 4455913"/>
              <a:gd name="connsiteY53" fmla="*/ 328663 h 4860421"/>
              <a:gd name="connsiteX54" fmla="*/ 910144 w 4455913"/>
              <a:gd name="connsiteY54" fmla="*/ 328663 h 4860421"/>
              <a:gd name="connsiteX55" fmla="*/ 1339934 w 4455913"/>
              <a:gd name="connsiteY55" fmla="*/ 884862 h 4860421"/>
              <a:gd name="connsiteX56" fmla="*/ 1516907 w 4455913"/>
              <a:gd name="connsiteY56" fmla="*/ 846940 h 4860421"/>
              <a:gd name="connsiteX57" fmla="*/ 1466343 w 4455913"/>
              <a:gd name="connsiteY57" fmla="*/ 1042873 h 4860421"/>
              <a:gd name="connsiteX58" fmla="*/ 1782365 w 4455913"/>
              <a:gd name="connsiteY58" fmla="*/ 1365216 h 4860421"/>
              <a:gd name="connsiteX59" fmla="*/ 2060465 w 4455913"/>
              <a:gd name="connsiteY59" fmla="*/ 1605393 h 4860421"/>
              <a:gd name="connsiteX60" fmla="*/ 2123669 w 4455913"/>
              <a:gd name="connsiteY60" fmla="*/ 1738122 h 4860421"/>
              <a:gd name="connsiteX61" fmla="*/ 1706520 w 4455913"/>
              <a:gd name="connsiteY61" fmla="*/ 865901 h 4860421"/>
              <a:gd name="connsiteX62" fmla="*/ 1238807 w 4455913"/>
              <a:gd name="connsiteY62" fmla="*/ 183293 h 4860421"/>
              <a:gd name="connsiteX63" fmla="*/ 1346255 w 4455913"/>
              <a:gd name="connsiteY63" fmla="*/ 6320 h 4860421"/>
              <a:gd name="connsiteX64" fmla="*/ 4234698 w 4455913"/>
              <a:gd name="connsiteY64" fmla="*/ 587801 h 4860421"/>
              <a:gd name="connsiteX65" fmla="*/ 4253659 w 4455913"/>
              <a:gd name="connsiteY65" fmla="*/ 587801 h 4860421"/>
              <a:gd name="connsiteX66" fmla="*/ 4253659 w 4455913"/>
              <a:gd name="connsiteY66" fmla="*/ 600442 h 4860421"/>
              <a:gd name="connsiteX67" fmla="*/ 4266300 w 4455913"/>
              <a:gd name="connsiteY67" fmla="*/ 663647 h 4860421"/>
              <a:gd name="connsiteX68" fmla="*/ 4455913 w 4455913"/>
              <a:gd name="connsiteY68" fmla="*/ 897503 h 4860421"/>
              <a:gd name="connsiteX69" fmla="*/ 4449593 w 4455913"/>
              <a:gd name="connsiteY69" fmla="*/ 910144 h 4860421"/>
              <a:gd name="connsiteX70" fmla="*/ 4430632 w 4455913"/>
              <a:gd name="connsiteY70" fmla="*/ 916464 h 4860421"/>
              <a:gd name="connsiteX71" fmla="*/ 4234698 w 4455913"/>
              <a:gd name="connsiteY71" fmla="*/ 587801 h 4860421"/>
              <a:gd name="connsiteX72" fmla="*/ 2534498 w 4455913"/>
              <a:gd name="connsiteY72" fmla="*/ 809017 h 4860421"/>
              <a:gd name="connsiteX73" fmla="*/ 2559780 w 4455913"/>
              <a:gd name="connsiteY73" fmla="*/ 809017 h 4860421"/>
              <a:gd name="connsiteX74" fmla="*/ 2629305 w 4455913"/>
              <a:gd name="connsiteY74" fmla="*/ 1030232 h 4860421"/>
              <a:gd name="connsiteX75" fmla="*/ 2717791 w 4455913"/>
              <a:gd name="connsiteY75" fmla="*/ 1934056 h 4860421"/>
              <a:gd name="connsiteX76" fmla="*/ 2711471 w 4455913"/>
              <a:gd name="connsiteY76" fmla="*/ 1934056 h 4860421"/>
              <a:gd name="connsiteX77" fmla="*/ 2616664 w 4455913"/>
              <a:gd name="connsiteY77" fmla="*/ 1750763 h 4860421"/>
              <a:gd name="connsiteX78" fmla="*/ 2622984 w 4455913"/>
              <a:gd name="connsiteY78" fmla="*/ 1516907 h 4860421"/>
              <a:gd name="connsiteX79" fmla="*/ 2591382 w 4455913"/>
              <a:gd name="connsiteY79" fmla="*/ 1004951 h 4860421"/>
              <a:gd name="connsiteX80" fmla="*/ 2534498 w 4455913"/>
              <a:gd name="connsiteY80" fmla="*/ 809017 h 4860421"/>
              <a:gd name="connsiteX81" fmla="*/ 3318233 w 4455913"/>
              <a:gd name="connsiteY81" fmla="*/ 1264089 h 4860421"/>
              <a:gd name="connsiteX82" fmla="*/ 3337195 w 4455913"/>
              <a:gd name="connsiteY82" fmla="*/ 1270409 h 4860421"/>
              <a:gd name="connsiteX83" fmla="*/ 3330874 w 4455913"/>
              <a:gd name="connsiteY83" fmla="*/ 1478984 h 4860421"/>
              <a:gd name="connsiteX84" fmla="*/ 3292951 w 4455913"/>
              <a:gd name="connsiteY84" fmla="*/ 1466343 h 4860421"/>
              <a:gd name="connsiteX85" fmla="*/ 3236067 w 4455913"/>
              <a:gd name="connsiteY85" fmla="*/ 1453702 h 4860421"/>
              <a:gd name="connsiteX86" fmla="*/ 3236067 w 4455913"/>
              <a:gd name="connsiteY86" fmla="*/ 1447382 h 4860421"/>
              <a:gd name="connsiteX87" fmla="*/ 3229747 w 4455913"/>
              <a:gd name="connsiteY87" fmla="*/ 1434741 h 4860421"/>
              <a:gd name="connsiteX88" fmla="*/ 3273990 w 4455913"/>
              <a:gd name="connsiteY88" fmla="*/ 1270409 h 4860421"/>
              <a:gd name="connsiteX89" fmla="*/ 3292951 w 4455913"/>
              <a:gd name="connsiteY89" fmla="*/ 1283050 h 4860421"/>
              <a:gd name="connsiteX90" fmla="*/ 3318233 w 4455913"/>
              <a:gd name="connsiteY90" fmla="*/ 1453702 h 4860421"/>
              <a:gd name="connsiteX91" fmla="*/ 3324554 w 4455913"/>
              <a:gd name="connsiteY91" fmla="*/ 1447382 h 4860421"/>
              <a:gd name="connsiteX92" fmla="*/ 3318233 w 4455913"/>
              <a:gd name="connsiteY92" fmla="*/ 1264089 h 4860421"/>
              <a:gd name="connsiteX93" fmla="*/ 897503 w 4455913"/>
              <a:gd name="connsiteY93" fmla="*/ 1396818 h 4860421"/>
              <a:gd name="connsiteX94" fmla="*/ 922785 w 4455913"/>
              <a:gd name="connsiteY94" fmla="*/ 1409459 h 4860421"/>
              <a:gd name="connsiteX95" fmla="*/ 777415 w 4455913"/>
              <a:gd name="connsiteY95" fmla="*/ 1674918 h 4860421"/>
              <a:gd name="connsiteX96" fmla="*/ 733172 w 4455913"/>
              <a:gd name="connsiteY96" fmla="*/ 1832929 h 4860421"/>
              <a:gd name="connsiteX97" fmla="*/ 707890 w 4455913"/>
              <a:gd name="connsiteY97" fmla="*/ 1681238 h 4860421"/>
              <a:gd name="connsiteX98" fmla="*/ 897503 w 4455913"/>
              <a:gd name="connsiteY98" fmla="*/ 1396818 h 4860421"/>
              <a:gd name="connsiteX99" fmla="*/ 189613 w 4455913"/>
              <a:gd name="connsiteY99" fmla="*/ 2174233 h 4860421"/>
              <a:gd name="connsiteX100" fmla="*/ 284420 w 4455913"/>
              <a:gd name="connsiteY100" fmla="*/ 2186874 h 4860421"/>
              <a:gd name="connsiteX101" fmla="*/ 290740 w 4455913"/>
              <a:gd name="connsiteY101" fmla="*/ 2212156 h 4860421"/>
              <a:gd name="connsiteX102" fmla="*/ 208575 w 4455913"/>
              <a:gd name="connsiteY102" fmla="*/ 2250078 h 4860421"/>
              <a:gd name="connsiteX103" fmla="*/ 297061 w 4455913"/>
              <a:gd name="connsiteY103" fmla="*/ 2275360 h 4860421"/>
              <a:gd name="connsiteX104" fmla="*/ 290740 w 4455913"/>
              <a:gd name="connsiteY104" fmla="*/ 2275360 h 4860421"/>
              <a:gd name="connsiteX105" fmla="*/ 107448 w 4455913"/>
              <a:gd name="connsiteY105" fmla="*/ 2288001 h 4860421"/>
              <a:gd name="connsiteX106" fmla="*/ 94807 w 4455913"/>
              <a:gd name="connsiteY106" fmla="*/ 2262719 h 4860421"/>
              <a:gd name="connsiteX107" fmla="*/ 101127 w 4455913"/>
              <a:gd name="connsiteY107" fmla="*/ 2262719 h 4860421"/>
              <a:gd name="connsiteX108" fmla="*/ 227536 w 4455913"/>
              <a:gd name="connsiteY108" fmla="*/ 2205835 h 4860421"/>
              <a:gd name="connsiteX109" fmla="*/ 6320 w 4455913"/>
              <a:gd name="connsiteY109" fmla="*/ 2243758 h 4860421"/>
              <a:gd name="connsiteX110" fmla="*/ 0 w 4455913"/>
              <a:gd name="connsiteY110" fmla="*/ 2218476 h 4860421"/>
              <a:gd name="connsiteX111" fmla="*/ 12641 w 4455913"/>
              <a:gd name="connsiteY111" fmla="*/ 2218476 h 4860421"/>
              <a:gd name="connsiteX112" fmla="*/ 189613 w 4455913"/>
              <a:gd name="connsiteY112" fmla="*/ 2174233 h 4860421"/>
              <a:gd name="connsiteX113" fmla="*/ 720531 w 4455913"/>
              <a:gd name="connsiteY113" fmla="*/ 2673548 h 4860421"/>
              <a:gd name="connsiteX114" fmla="*/ 739492 w 4455913"/>
              <a:gd name="connsiteY114" fmla="*/ 2673548 h 4860421"/>
              <a:gd name="connsiteX115" fmla="*/ 834299 w 4455913"/>
              <a:gd name="connsiteY115" fmla="*/ 2780995 h 4860421"/>
              <a:gd name="connsiteX116" fmla="*/ 809017 w 4455913"/>
              <a:gd name="connsiteY116" fmla="*/ 2787316 h 4860421"/>
              <a:gd name="connsiteX117" fmla="*/ 714210 w 4455913"/>
              <a:gd name="connsiteY117" fmla="*/ 2692509 h 4860421"/>
              <a:gd name="connsiteX118" fmla="*/ 764774 w 4455913"/>
              <a:gd name="connsiteY118" fmla="*/ 2793636 h 4860421"/>
              <a:gd name="connsiteX119" fmla="*/ 783735 w 4455913"/>
              <a:gd name="connsiteY119" fmla="*/ 2799957 h 4860421"/>
              <a:gd name="connsiteX120" fmla="*/ 790056 w 4455913"/>
              <a:gd name="connsiteY120" fmla="*/ 2818918 h 4860421"/>
              <a:gd name="connsiteX121" fmla="*/ 758453 w 4455913"/>
              <a:gd name="connsiteY121" fmla="*/ 3153902 h 4860421"/>
              <a:gd name="connsiteX122" fmla="*/ 790056 w 4455913"/>
              <a:gd name="connsiteY122" fmla="*/ 3185504 h 4860421"/>
              <a:gd name="connsiteX123" fmla="*/ 758453 w 4455913"/>
              <a:gd name="connsiteY123" fmla="*/ 3191824 h 4860421"/>
              <a:gd name="connsiteX124" fmla="*/ 745812 w 4455913"/>
              <a:gd name="connsiteY124" fmla="*/ 3185504 h 4860421"/>
              <a:gd name="connsiteX125" fmla="*/ 764774 w 4455913"/>
              <a:gd name="connsiteY125" fmla="*/ 2793636 h 4860421"/>
              <a:gd name="connsiteX126" fmla="*/ 872221 w 4455913"/>
              <a:gd name="connsiteY126" fmla="*/ 3097018 h 4860421"/>
              <a:gd name="connsiteX127" fmla="*/ 651006 w 4455913"/>
              <a:gd name="connsiteY127" fmla="*/ 3248708 h 4860421"/>
              <a:gd name="connsiteX128" fmla="*/ 651006 w 4455913"/>
              <a:gd name="connsiteY128" fmla="*/ 3223427 h 4860421"/>
              <a:gd name="connsiteX129" fmla="*/ 872221 w 4455913"/>
              <a:gd name="connsiteY129" fmla="*/ 3097018 h 4860421"/>
              <a:gd name="connsiteX130" fmla="*/ 840619 w 4455913"/>
              <a:gd name="connsiteY130" fmla="*/ 3558410 h 4860421"/>
              <a:gd name="connsiteX131" fmla="*/ 1150321 w 4455913"/>
              <a:gd name="connsiteY131" fmla="*/ 3590012 h 4860421"/>
              <a:gd name="connsiteX132" fmla="*/ 1497945 w 4455913"/>
              <a:gd name="connsiteY132" fmla="*/ 3577371 h 4860421"/>
              <a:gd name="connsiteX133" fmla="*/ 1504266 w 4455913"/>
              <a:gd name="connsiteY133" fmla="*/ 3583692 h 4860421"/>
              <a:gd name="connsiteX134" fmla="*/ 1504266 w 4455913"/>
              <a:gd name="connsiteY134" fmla="*/ 3596333 h 4860421"/>
              <a:gd name="connsiteX135" fmla="*/ 1403139 w 4455913"/>
              <a:gd name="connsiteY135" fmla="*/ 3608974 h 4860421"/>
              <a:gd name="connsiteX136" fmla="*/ 853260 w 4455913"/>
              <a:gd name="connsiteY136" fmla="*/ 3590012 h 4860421"/>
              <a:gd name="connsiteX137" fmla="*/ 840619 w 4455913"/>
              <a:gd name="connsiteY137" fmla="*/ 3558410 h 4860421"/>
              <a:gd name="connsiteX138" fmla="*/ 1491625 w 4455913"/>
              <a:gd name="connsiteY138" fmla="*/ 3697460 h 4860421"/>
              <a:gd name="connsiteX139" fmla="*/ 1510586 w 4455913"/>
              <a:gd name="connsiteY139" fmla="*/ 3703780 h 4860421"/>
              <a:gd name="connsiteX140" fmla="*/ 1516907 w 4455913"/>
              <a:gd name="connsiteY140" fmla="*/ 4026123 h 4860421"/>
              <a:gd name="connsiteX141" fmla="*/ 1472664 w 4455913"/>
              <a:gd name="connsiteY141" fmla="*/ 4342145 h 4860421"/>
              <a:gd name="connsiteX142" fmla="*/ 910144 w 4455913"/>
              <a:gd name="connsiteY142" fmla="*/ 4329504 h 4860421"/>
              <a:gd name="connsiteX143" fmla="*/ 903824 w 4455913"/>
              <a:gd name="connsiteY143" fmla="*/ 4304223 h 4860421"/>
              <a:gd name="connsiteX144" fmla="*/ 948067 w 4455913"/>
              <a:gd name="connsiteY144" fmla="*/ 4304223 h 4860421"/>
              <a:gd name="connsiteX145" fmla="*/ 1460023 w 4455913"/>
              <a:gd name="connsiteY145" fmla="*/ 4310543 h 4860421"/>
              <a:gd name="connsiteX146" fmla="*/ 1485304 w 4455913"/>
              <a:gd name="connsiteY146" fmla="*/ 3994521 h 4860421"/>
              <a:gd name="connsiteX147" fmla="*/ 1491625 w 4455913"/>
              <a:gd name="connsiteY147" fmla="*/ 3697460 h 486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4455913" h="4860421">
                <a:moveTo>
                  <a:pt x="1384177" y="0"/>
                </a:moveTo>
                <a:lnTo>
                  <a:pt x="1384177" y="50564"/>
                </a:lnTo>
                <a:cubicBezTo>
                  <a:pt x="1412341" y="121106"/>
                  <a:pt x="1752343" y="321331"/>
                  <a:pt x="1845570" y="334984"/>
                </a:cubicBezTo>
                <a:cubicBezTo>
                  <a:pt x="1885262" y="270035"/>
                  <a:pt x="1915815" y="206451"/>
                  <a:pt x="1896133" y="113768"/>
                </a:cubicBezTo>
                <a:lnTo>
                  <a:pt x="1927735" y="113768"/>
                </a:lnTo>
                <a:cubicBezTo>
                  <a:pt x="1964129" y="193462"/>
                  <a:pt x="2018345" y="265092"/>
                  <a:pt x="2022542" y="372906"/>
                </a:cubicBezTo>
                <a:lnTo>
                  <a:pt x="1997260" y="372906"/>
                </a:lnTo>
                <a:cubicBezTo>
                  <a:pt x="1995154" y="434004"/>
                  <a:pt x="1993047" y="495102"/>
                  <a:pt x="1990940" y="556199"/>
                </a:cubicBezTo>
                <a:lnTo>
                  <a:pt x="1978299" y="556199"/>
                </a:lnTo>
                <a:lnTo>
                  <a:pt x="1978299" y="543558"/>
                </a:lnTo>
                <a:cubicBezTo>
                  <a:pt x="1935282" y="494613"/>
                  <a:pt x="1905778" y="381831"/>
                  <a:pt x="1845570" y="353945"/>
                </a:cubicBezTo>
                <a:lnTo>
                  <a:pt x="1845570" y="360265"/>
                </a:lnTo>
                <a:lnTo>
                  <a:pt x="1776045" y="663647"/>
                </a:lnTo>
                <a:cubicBezTo>
                  <a:pt x="1664950" y="602420"/>
                  <a:pt x="1495228" y="385256"/>
                  <a:pt x="1384177" y="360265"/>
                </a:cubicBezTo>
                <a:cubicBezTo>
                  <a:pt x="1384177" y="366586"/>
                  <a:pt x="1396818" y="366586"/>
                  <a:pt x="1396818" y="372906"/>
                </a:cubicBezTo>
                <a:cubicBezTo>
                  <a:pt x="1529048" y="465185"/>
                  <a:pt x="1663813" y="662079"/>
                  <a:pt x="1795006" y="695249"/>
                </a:cubicBezTo>
                <a:lnTo>
                  <a:pt x="1795006" y="682608"/>
                </a:lnTo>
                <a:cubicBezTo>
                  <a:pt x="1813968" y="589908"/>
                  <a:pt x="1832929" y="497208"/>
                  <a:pt x="1851890" y="404508"/>
                </a:cubicBezTo>
                <a:cubicBezTo>
                  <a:pt x="1868747" y="404508"/>
                  <a:pt x="1864531" y="402404"/>
                  <a:pt x="1864531" y="410829"/>
                </a:cubicBezTo>
                <a:cubicBezTo>
                  <a:pt x="1909021" y="461020"/>
                  <a:pt x="1943998" y="589874"/>
                  <a:pt x="2009901" y="613083"/>
                </a:cubicBezTo>
                <a:lnTo>
                  <a:pt x="2009901" y="543558"/>
                </a:lnTo>
                <a:cubicBezTo>
                  <a:pt x="2014115" y="492995"/>
                  <a:pt x="2018329" y="442431"/>
                  <a:pt x="2022542" y="391868"/>
                </a:cubicBezTo>
                <a:lnTo>
                  <a:pt x="2035183" y="391868"/>
                </a:lnTo>
                <a:cubicBezTo>
                  <a:pt x="2035183" y="386647"/>
                  <a:pt x="2031587" y="553266"/>
                  <a:pt x="2047824" y="644685"/>
                </a:cubicBezTo>
                <a:cubicBezTo>
                  <a:pt x="2081322" y="833142"/>
                  <a:pt x="2023465" y="1228530"/>
                  <a:pt x="2085747" y="1365216"/>
                </a:cubicBezTo>
                <a:lnTo>
                  <a:pt x="2098388" y="1365216"/>
                </a:lnTo>
                <a:cubicBezTo>
                  <a:pt x="2144299" y="1194564"/>
                  <a:pt x="2282395" y="1050610"/>
                  <a:pt x="2300642" y="865901"/>
                </a:cubicBezTo>
                <a:lnTo>
                  <a:pt x="2193194" y="752133"/>
                </a:lnTo>
                <a:lnTo>
                  <a:pt x="2193194" y="739492"/>
                </a:lnTo>
                <a:cubicBezTo>
                  <a:pt x="2210702" y="732729"/>
                  <a:pt x="2206966" y="730814"/>
                  <a:pt x="2231117" y="726851"/>
                </a:cubicBezTo>
                <a:cubicBezTo>
                  <a:pt x="2245951" y="738999"/>
                  <a:pt x="2280195" y="745029"/>
                  <a:pt x="2294321" y="739492"/>
                </a:cubicBezTo>
                <a:cubicBezTo>
                  <a:pt x="2334361" y="659854"/>
                  <a:pt x="2277307" y="432318"/>
                  <a:pt x="2269040" y="353945"/>
                </a:cubicBezTo>
                <a:cubicBezTo>
                  <a:pt x="2277465" y="345520"/>
                  <a:pt x="2271144" y="347624"/>
                  <a:pt x="2288001" y="347624"/>
                </a:cubicBezTo>
                <a:cubicBezTo>
                  <a:pt x="2296066" y="363204"/>
                  <a:pt x="2298569" y="365549"/>
                  <a:pt x="2300642" y="391868"/>
                </a:cubicBezTo>
                <a:cubicBezTo>
                  <a:pt x="2349233" y="468863"/>
                  <a:pt x="2332396" y="663242"/>
                  <a:pt x="2325924" y="764774"/>
                </a:cubicBezTo>
                <a:cubicBezTo>
                  <a:pt x="2309560" y="773262"/>
                  <a:pt x="2303853" y="776252"/>
                  <a:pt x="2275360" y="777415"/>
                </a:cubicBezTo>
                <a:cubicBezTo>
                  <a:pt x="2241653" y="760558"/>
                  <a:pt x="2250078" y="762669"/>
                  <a:pt x="2250078" y="771094"/>
                </a:cubicBezTo>
                <a:cubicBezTo>
                  <a:pt x="2284322" y="800630"/>
                  <a:pt x="2326214" y="833806"/>
                  <a:pt x="2332244" y="891183"/>
                </a:cubicBezTo>
                <a:cubicBezTo>
                  <a:pt x="2258506" y="1061835"/>
                  <a:pt x="2184767" y="1232487"/>
                  <a:pt x="2111028" y="1403139"/>
                </a:cubicBezTo>
                <a:cubicBezTo>
                  <a:pt x="2111028" y="1403139"/>
                  <a:pt x="2145715" y="1519485"/>
                  <a:pt x="2148951" y="1542188"/>
                </a:cubicBezTo>
                <a:cubicBezTo>
                  <a:pt x="2157378" y="1742315"/>
                  <a:pt x="2165806" y="1942462"/>
                  <a:pt x="2174233" y="2142631"/>
                </a:cubicBezTo>
                <a:cubicBezTo>
                  <a:pt x="2193194" y="3048468"/>
                  <a:pt x="2212156" y="3954398"/>
                  <a:pt x="2231117" y="4860422"/>
                </a:cubicBezTo>
                <a:lnTo>
                  <a:pt x="2205835" y="4860422"/>
                </a:lnTo>
                <a:cubicBezTo>
                  <a:pt x="2186874" y="4123112"/>
                  <a:pt x="2167912" y="3385727"/>
                  <a:pt x="2148951" y="2648266"/>
                </a:cubicBezTo>
                <a:cubicBezTo>
                  <a:pt x="2142631" y="2408115"/>
                  <a:pt x="2136310" y="2167938"/>
                  <a:pt x="2129990" y="1927735"/>
                </a:cubicBezTo>
                <a:cubicBezTo>
                  <a:pt x="2127883" y="1889813"/>
                  <a:pt x="2125776" y="1851890"/>
                  <a:pt x="2123669" y="1813967"/>
                </a:cubicBezTo>
                <a:cubicBezTo>
                  <a:pt x="2056951" y="1638259"/>
                  <a:pt x="1954724" y="1546290"/>
                  <a:pt x="1820288" y="1441061"/>
                </a:cubicBezTo>
                <a:lnTo>
                  <a:pt x="1662277" y="1283050"/>
                </a:lnTo>
                <a:cubicBezTo>
                  <a:pt x="1588795" y="1225477"/>
                  <a:pt x="1454480" y="1128048"/>
                  <a:pt x="1434741" y="1023912"/>
                </a:cubicBezTo>
                <a:lnTo>
                  <a:pt x="1491625" y="878542"/>
                </a:lnTo>
                <a:lnTo>
                  <a:pt x="1460023" y="878542"/>
                </a:lnTo>
                <a:cubicBezTo>
                  <a:pt x="1428307" y="899545"/>
                  <a:pt x="1372801" y="913304"/>
                  <a:pt x="1327293" y="916464"/>
                </a:cubicBezTo>
                <a:cubicBezTo>
                  <a:pt x="1227013" y="774381"/>
                  <a:pt x="1116614" y="634415"/>
                  <a:pt x="1011271" y="492995"/>
                </a:cubicBezTo>
                <a:cubicBezTo>
                  <a:pt x="974499" y="443626"/>
                  <a:pt x="897434" y="397069"/>
                  <a:pt x="884862" y="328663"/>
                </a:cubicBezTo>
                <a:lnTo>
                  <a:pt x="910144" y="328663"/>
                </a:lnTo>
                <a:cubicBezTo>
                  <a:pt x="1040516" y="519541"/>
                  <a:pt x="1203944" y="696298"/>
                  <a:pt x="1339934" y="884862"/>
                </a:cubicBezTo>
                <a:cubicBezTo>
                  <a:pt x="1396281" y="865812"/>
                  <a:pt x="1444854" y="848381"/>
                  <a:pt x="1516907" y="846940"/>
                </a:cubicBezTo>
                <a:cubicBezTo>
                  <a:pt x="1539079" y="909752"/>
                  <a:pt x="1475369" y="969392"/>
                  <a:pt x="1466343" y="1042873"/>
                </a:cubicBezTo>
                <a:cubicBezTo>
                  <a:pt x="1579232" y="1139342"/>
                  <a:pt x="1664805" y="1273077"/>
                  <a:pt x="1782365" y="1365216"/>
                </a:cubicBezTo>
                <a:lnTo>
                  <a:pt x="2060465" y="1605393"/>
                </a:lnTo>
                <a:lnTo>
                  <a:pt x="2123669" y="1738122"/>
                </a:lnTo>
                <a:cubicBezTo>
                  <a:pt x="2133782" y="1326567"/>
                  <a:pt x="1884314" y="1114256"/>
                  <a:pt x="1706520" y="865901"/>
                </a:cubicBezTo>
                <a:cubicBezTo>
                  <a:pt x="1554147" y="653060"/>
                  <a:pt x="1412234" y="370536"/>
                  <a:pt x="1238807" y="183293"/>
                </a:cubicBezTo>
                <a:cubicBezTo>
                  <a:pt x="1251511" y="134272"/>
                  <a:pt x="1300311" y="22558"/>
                  <a:pt x="1346255" y="6320"/>
                </a:cubicBezTo>
                <a:close/>
                <a:moveTo>
                  <a:pt x="4234698" y="587801"/>
                </a:moveTo>
                <a:lnTo>
                  <a:pt x="4253659" y="587801"/>
                </a:lnTo>
                <a:lnTo>
                  <a:pt x="4253659" y="600442"/>
                </a:lnTo>
                <a:cubicBezTo>
                  <a:pt x="4257873" y="621510"/>
                  <a:pt x="4262086" y="642578"/>
                  <a:pt x="4266300" y="663647"/>
                </a:cubicBezTo>
                <a:cubicBezTo>
                  <a:pt x="4298427" y="750641"/>
                  <a:pt x="4388569" y="841485"/>
                  <a:pt x="4455913" y="897503"/>
                </a:cubicBezTo>
                <a:cubicBezTo>
                  <a:pt x="4453807" y="901717"/>
                  <a:pt x="4451700" y="905930"/>
                  <a:pt x="4449593" y="910144"/>
                </a:cubicBezTo>
                <a:lnTo>
                  <a:pt x="4430632" y="916464"/>
                </a:lnTo>
                <a:cubicBezTo>
                  <a:pt x="4370941" y="844772"/>
                  <a:pt x="4196560" y="721871"/>
                  <a:pt x="4234698" y="587801"/>
                </a:cubicBezTo>
                <a:close/>
                <a:moveTo>
                  <a:pt x="2534498" y="809017"/>
                </a:moveTo>
                <a:lnTo>
                  <a:pt x="2559780" y="809017"/>
                </a:lnTo>
                <a:cubicBezTo>
                  <a:pt x="2582955" y="882755"/>
                  <a:pt x="2606130" y="956494"/>
                  <a:pt x="2629305" y="1030232"/>
                </a:cubicBezTo>
                <a:cubicBezTo>
                  <a:pt x="2704518" y="1301379"/>
                  <a:pt x="2715927" y="1602865"/>
                  <a:pt x="2717791" y="1934056"/>
                </a:cubicBezTo>
                <a:lnTo>
                  <a:pt x="2711471" y="1934056"/>
                </a:lnTo>
                <a:cubicBezTo>
                  <a:pt x="2637174" y="1883436"/>
                  <a:pt x="2611905" y="1885806"/>
                  <a:pt x="2616664" y="1750763"/>
                </a:cubicBezTo>
                <a:cubicBezTo>
                  <a:pt x="2618771" y="1672811"/>
                  <a:pt x="2620878" y="1594859"/>
                  <a:pt x="2622984" y="1516907"/>
                </a:cubicBezTo>
                <a:cubicBezTo>
                  <a:pt x="2622984" y="1335952"/>
                  <a:pt x="2634178" y="1151585"/>
                  <a:pt x="2591382" y="1004951"/>
                </a:cubicBezTo>
                <a:cubicBezTo>
                  <a:pt x="2574715" y="947839"/>
                  <a:pt x="2528538" y="858689"/>
                  <a:pt x="2534498" y="809017"/>
                </a:cubicBezTo>
                <a:close/>
                <a:moveTo>
                  <a:pt x="3318233" y="1264089"/>
                </a:moveTo>
                <a:lnTo>
                  <a:pt x="3337195" y="1270409"/>
                </a:lnTo>
                <a:cubicBezTo>
                  <a:pt x="3370693" y="1309748"/>
                  <a:pt x="3379390" y="1449910"/>
                  <a:pt x="3330874" y="1478984"/>
                </a:cubicBezTo>
                <a:cubicBezTo>
                  <a:pt x="3288736" y="1487409"/>
                  <a:pt x="3301377" y="1491625"/>
                  <a:pt x="3292951" y="1466343"/>
                </a:cubicBezTo>
                <a:cubicBezTo>
                  <a:pt x="3278004" y="1137528"/>
                  <a:pt x="3293147" y="1428572"/>
                  <a:pt x="3236067" y="1453702"/>
                </a:cubicBezTo>
                <a:lnTo>
                  <a:pt x="3236067" y="1447382"/>
                </a:lnTo>
                <a:cubicBezTo>
                  <a:pt x="3233961" y="1443168"/>
                  <a:pt x="3231854" y="1438954"/>
                  <a:pt x="3229747" y="1434741"/>
                </a:cubicBezTo>
                <a:cubicBezTo>
                  <a:pt x="3258328" y="1398601"/>
                  <a:pt x="3254801" y="1314570"/>
                  <a:pt x="3273990" y="1270409"/>
                </a:cubicBezTo>
                <a:cubicBezTo>
                  <a:pt x="3290847" y="1270409"/>
                  <a:pt x="3284526" y="1266194"/>
                  <a:pt x="3292951" y="1283050"/>
                </a:cubicBezTo>
                <a:cubicBezTo>
                  <a:pt x="3318233" y="1323040"/>
                  <a:pt x="3303127" y="1401381"/>
                  <a:pt x="3318233" y="1453702"/>
                </a:cubicBezTo>
                <a:lnTo>
                  <a:pt x="3324554" y="1447382"/>
                </a:lnTo>
                <a:cubicBezTo>
                  <a:pt x="3362293" y="1396578"/>
                  <a:pt x="3316489" y="1297998"/>
                  <a:pt x="3318233" y="1264089"/>
                </a:cubicBezTo>
                <a:close/>
                <a:moveTo>
                  <a:pt x="897503" y="1396818"/>
                </a:moveTo>
                <a:lnTo>
                  <a:pt x="922785" y="1409459"/>
                </a:lnTo>
                <a:cubicBezTo>
                  <a:pt x="880046" y="1500669"/>
                  <a:pt x="809529" y="1571661"/>
                  <a:pt x="777415" y="1674918"/>
                </a:cubicBezTo>
                <a:cubicBezTo>
                  <a:pt x="762031" y="1724375"/>
                  <a:pt x="769615" y="1804569"/>
                  <a:pt x="733172" y="1832929"/>
                </a:cubicBezTo>
                <a:cubicBezTo>
                  <a:pt x="728747" y="1782782"/>
                  <a:pt x="690559" y="1724217"/>
                  <a:pt x="707890" y="1681238"/>
                </a:cubicBezTo>
                <a:cubicBezTo>
                  <a:pt x="749605" y="1593700"/>
                  <a:pt x="842022" y="1485159"/>
                  <a:pt x="897503" y="1396818"/>
                </a:cubicBezTo>
                <a:close/>
                <a:moveTo>
                  <a:pt x="189613" y="2174233"/>
                </a:moveTo>
                <a:cubicBezTo>
                  <a:pt x="229356" y="2173108"/>
                  <a:pt x="259182" y="2176761"/>
                  <a:pt x="284420" y="2186874"/>
                </a:cubicBezTo>
                <a:lnTo>
                  <a:pt x="290740" y="2212156"/>
                </a:lnTo>
                <a:lnTo>
                  <a:pt x="208575" y="2250078"/>
                </a:lnTo>
                <a:cubicBezTo>
                  <a:pt x="253949" y="2247139"/>
                  <a:pt x="282865" y="2244744"/>
                  <a:pt x="297061" y="2275360"/>
                </a:cubicBezTo>
                <a:lnTo>
                  <a:pt x="290740" y="2275360"/>
                </a:lnTo>
                <a:lnTo>
                  <a:pt x="107448" y="2288001"/>
                </a:lnTo>
                <a:cubicBezTo>
                  <a:pt x="103234" y="2279574"/>
                  <a:pt x="99020" y="2271146"/>
                  <a:pt x="94807" y="2262719"/>
                </a:cubicBezTo>
                <a:lnTo>
                  <a:pt x="101127" y="2262719"/>
                </a:lnTo>
                <a:cubicBezTo>
                  <a:pt x="125145" y="2224165"/>
                  <a:pt x="188583" y="2229094"/>
                  <a:pt x="227536" y="2205835"/>
                </a:cubicBezTo>
                <a:cubicBezTo>
                  <a:pt x="140535" y="2205488"/>
                  <a:pt x="84125" y="2234909"/>
                  <a:pt x="6320" y="2243758"/>
                </a:cubicBezTo>
                <a:lnTo>
                  <a:pt x="0" y="2218476"/>
                </a:lnTo>
                <a:lnTo>
                  <a:pt x="12641" y="2218476"/>
                </a:lnTo>
                <a:cubicBezTo>
                  <a:pt x="59539" y="2188605"/>
                  <a:pt x="136629" y="2201341"/>
                  <a:pt x="189613" y="2174233"/>
                </a:cubicBezTo>
                <a:close/>
                <a:moveTo>
                  <a:pt x="720531" y="2673548"/>
                </a:moveTo>
                <a:lnTo>
                  <a:pt x="739492" y="2673548"/>
                </a:lnTo>
                <a:cubicBezTo>
                  <a:pt x="752853" y="2692206"/>
                  <a:pt x="843602" y="2772507"/>
                  <a:pt x="834299" y="2780995"/>
                </a:cubicBezTo>
                <a:lnTo>
                  <a:pt x="809017" y="2787316"/>
                </a:lnTo>
                <a:lnTo>
                  <a:pt x="714210" y="2692509"/>
                </a:lnTo>
                <a:close/>
                <a:moveTo>
                  <a:pt x="764774" y="2793636"/>
                </a:moveTo>
                <a:lnTo>
                  <a:pt x="783735" y="2799957"/>
                </a:lnTo>
                <a:lnTo>
                  <a:pt x="790056" y="2818918"/>
                </a:lnTo>
                <a:cubicBezTo>
                  <a:pt x="738392" y="2897544"/>
                  <a:pt x="747759" y="3052143"/>
                  <a:pt x="758453" y="3153902"/>
                </a:cubicBezTo>
                <a:cubicBezTo>
                  <a:pt x="780916" y="3162074"/>
                  <a:pt x="782313" y="3161568"/>
                  <a:pt x="790056" y="3185504"/>
                </a:cubicBezTo>
                <a:lnTo>
                  <a:pt x="758453" y="3191824"/>
                </a:lnTo>
                <a:lnTo>
                  <a:pt x="745812" y="3185504"/>
                </a:lnTo>
                <a:cubicBezTo>
                  <a:pt x="690660" y="3075199"/>
                  <a:pt x="734865" y="2895768"/>
                  <a:pt x="764774" y="2793636"/>
                </a:cubicBezTo>
                <a:close/>
                <a:moveTo>
                  <a:pt x="872221" y="3097018"/>
                </a:moveTo>
                <a:cubicBezTo>
                  <a:pt x="870173" y="3216955"/>
                  <a:pt x="771271" y="3262803"/>
                  <a:pt x="651006" y="3248708"/>
                </a:cubicBezTo>
                <a:lnTo>
                  <a:pt x="651006" y="3223427"/>
                </a:lnTo>
                <a:cubicBezTo>
                  <a:pt x="857052" y="3224691"/>
                  <a:pt x="786320" y="3121712"/>
                  <a:pt x="872221" y="3097018"/>
                </a:cubicBezTo>
                <a:close/>
                <a:moveTo>
                  <a:pt x="840619" y="3558410"/>
                </a:moveTo>
                <a:lnTo>
                  <a:pt x="1150321" y="3590012"/>
                </a:lnTo>
                <a:lnTo>
                  <a:pt x="1497945" y="3577371"/>
                </a:lnTo>
                <a:lnTo>
                  <a:pt x="1504266" y="3583692"/>
                </a:lnTo>
                <a:lnTo>
                  <a:pt x="1504266" y="3596333"/>
                </a:lnTo>
                <a:cubicBezTo>
                  <a:pt x="1480362" y="3608601"/>
                  <a:pt x="1443823" y="3609960"/>
                  <a:pt x="1403139" y="3608974"/>
                </a:cubicBezTo>
                <a:cubicBezTo>
                  <a:pt x="1283335" y="3668563"/>
                  <a:pt x="972716" y="3598570"/>
                  <a:pt x="853260" y="3590012"/>
                </a:cubicBezTo>
                <a:cubicBezTo>
                  <a:pt x="846307" y="3576740"/>
                  <a:pt x="845043" y="3578003"/>
                  <a:pt x="840619" y="3558410"/>
                </a:cubicBezTo>
                <a:close/>
                <a:moveTo>
                  <a:pt x="1491625" y="3697460"/>
                </a:moveTo>
                <a:lnTo>
                  <a:pt x="1510586" y="3703780"/>
                </a:lnTo>
                <a:cubicBezTo>
                  <a:pt x="1512693" y="3811228"/>
                  <a:pt x="1514800" y="3918675"/>
                  <a:pt x="1516907" y="4026123"/>
                </a:cubicBezTo>
                <a:cubicBezTo>
                  <a:pt x="1481512" y="4102979"/>
                  <a:pt x="1512969" y="4256510"/>
                  <a:pt x="1472664" y="4342145"/>
                </a:cubicBezTo>
                <a:cubicBezTo>
                  <a:pt x="1300021" y="4363148"/>
                  <a:pt x="1071853" y="4369121"/>
                  <a:pt x="910144" y="4329504"/>
                </a:cubicBezTo>
                <a:lnTo>
                  <a:pt x="903824" y="4304223"/>
                </a:lnTo>
                <a:lnTo>
                  <a:pt x="948067" y="4304223"/>
                </a:lnTo>
                <a:cubicBezTo>
                  <a:pt x="1013483" y="4345900"/>
                  <a:pt x="1383672" y="4338012"/>
                  <a:pt x="1460023" y="4310543"/>
                </a:cubicBezTo>
                <a:cubicBezTo>
                  <a:pt x="1468450" y="4205202"/>
                  <a:pt x="1476877" y="4099862"/>
                  <a:pt x="1485304" y="3994521"/>
                </a:cubicBezTo>
                <a:cubicBezTo>
                  <a:pt x="1487411" y="3895500"/>
                  <a:pt x="1489518" y="3796480"/>
                  <a:pt x="1491625" y="3697460"/>
                </a:cubicBezTo>
                <a:close/>
              </a:path>
            </a:pathLst>
          </a:custGeom>
          <a:solidFill>
            <a:schemeClr val="accent1"/>
          </a:solidFill>
          <a:ln w="6316"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4" name="日期占位符 3"/>
          <p:cNvSpPr>
            <a:spLocks noGrp="1"/>
          </p:cNvSpPr>
          <p:nvPr>
            <p:ph type="dt" sz="half" idx="10"/>
            <p:custDataLst>
              <p:tags r:id="rId12"/>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14"/>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
        <p:nvSpPr>
          <p:cNvPr id="15" name="署名占位符 10"/>
          <p:cNvSpPr>
            <a:spLocks noGrp="1"/>
          </p:cNvSpPr>
          <p:nvPr>
            <p:ph type="body" sz="quarter" idx="17" hasCustomPrompt="1"/>
            <p:custDataLst>
              <p:tags r:id="rId15"/>
            </p:custDataLst>
          </p:nvPr>
        </p:nvSpPr>
        <p:spPr>
          <a:xfrm>
            <a:off x="5585460" y="4128126"/>
            <a:ext cx="6035674" cy="842653"/>
          </a:xfrm>
        </p:spPr>
        <p:txBody>
          <a:bodyPr wrap="square" anchor="t">
            <a:normAutofit/>
          </a:bodyPr>
          <a:lstStyle>
            <a:lvl1pPr marL="0" indent="0" algn="r">
              <a:lnSpc>
                <a:spcPct val="100000"/>
              </a:lnSpc>
              <a:buNone/>
              <a:defRPr sz="2000"/>
            </a:lvl1pPr>
          </a:lstStyle>
          <a:p>
            <a:pPr lvl="0"/>
            <a:r>
              <a:rPr lang="zh-CN" altLang="en-US" dirty="0"/>
              <a:t>署名</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6" Type="http://schemas.openxmlformats.org/officeDocument/2006/relationships/theme" Target="../theme/theme2.xml"/><Relationship Id="rId45" Type="http://schemas.openxmlformats.org/officeDocument/2006/relationships/tags" Target="../tags/tag321.xml"/><Relationship Id="rId44" Type="http://schemas.openxmlformats.org/officeDocument/2006/relationships/tags" Target="../tags/tag320.xml"/><Relationship Id="rId43" Type="http://schemas.openxmlformats.org/officeDocument/2006/relationships/tags" Target="../tags/tag319.xml"/><Relationship Id="rId42" Type="http://schemas.openxmlformats.org/officeDocument/2006/relationships/tags" Target="../tags/tag318.xml"/><Relationship Id="rId41" Type="http://schemas.openxmlformats.org/officeDocument/2006/relationships/tags" Target="../tags/tag317.xml"/><Relationship Id="rId40" Type="http://schemas.openxmlformats.org/officeDocument/2006/relationships/tags" Target="../tags/tag316.xml"/><Relationship Id="rId4" Type="http://schemas.openxmlformats.org/officeDocument/2006/relationships/slideLayout" Target="../slideLayouts/slideLayout15.xml"/><Relationship Id="rId39" Type="http://schemas.openxmlformats.org/officeDocument/2006/relationships/tags" Target="../tags/tag315.xml"/><Relationship Id="rId38" Type="http://schemas.openxmlformats.org/officeDocument/2006/relationships/tags" Target="../tags/tag314.xml"/><Relationship Id="rId37" Type="http://schemas.openxmlformats.org/officeDocument/2006/relationships/tags" Target="../tags/tag313.xml"/><Relationship Id="rId36" Type="http://schemas.openxmlformats.org/officeDocument/2006/relationships/slideLayout" Target="../slideLayouts/slideLayout47.xml"/><Relationship Id="rId35" Type="http://schemas.openxmlformats.org/officeDocument/2006/relationships/slideLayout" Target="../slideLayouts/slideLayout46.xml"/><Relationship Id="rId34" Type="http://schemas.openxmlformats.org/officeDocument/2006/relationships/slideLayout" Target="../slideLayouts/slideLayout45.xml"/><Relationship Id="rId33" Type="http://schemas.openxmlformats.org/officeDocument/2006/relationships/slideLayout" Target="../slideLayouts/slideLayout44.xml"/><Relationship Id="rId32" Type="http://schemas.openxmlformats.org/officeDocument/2006/relationships/slideLayout" Target="../slideLayouts/slideLayout43.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3" Type="http://schemas.openxmlformats.org/officeDocument/2006/relationships/slideLayout" Target="../slideLayouts/slideLayout14.xml"/><Relationship Id="rId29" Type="http://schemas.openxmlformats.org/officeDocument/2006/relationships/slideLayout" Target="../slideLayouts/slideLayout40.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p:custDataLst>
              <p:tags r:id="rId37"/>
            </p:custDataLst>
          </p:nvPr>
        </p:nvSpPr>
        <p:spPr>
          <a:xfrm>
            <a:off x="4991815" y="6567170"/>
            <a:ext cx="72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9" name="椭圆 8"/>
          <p:cNvSpPr/>
          <p:nvPr>
            <p:custDataLst>
              <p:tags r:id="rId38"/>
            </p:custDataLst>
          </p:nvPr>
        </p:nvSpPr>
        <p:spPr>
          <a:xfrm>
            <a:off x="547099" y="526399"/>
            <a:ext cx="564515" cy="56451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1" name="日期占位符 10"/>
          <p:cNvSpPr>
            <a:spLocks noGrp="1"/>
          </p:cNvSpPr>
          <p:nvPr>
            <p:ph type="dt" sz="half" idx="10"/>
            <p:custDataLst>
              <p:tags r:id="rId39"/>
            </p:custDataLst>
          </p:nvPr>
        </p:nvSpPr>
        <p:spPr>
          <a:xfrm>
            <a:off x="695960" y="6356350"/>
            <a:ext cx="2743200" cy="365125"/>
          </a:xfrm>
        </p:spPr>
        <p:txBody>
          <a:bodyPr/>
          <a:lstStyle>
            <a:lvl1pPr>
              <a:defRPr>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12" name="页脚占位符 11"/>
          <p:cNvSpPr>
            <a:spLocks noGrp="1"/>
          </p:cNvSpPr>
          <p:nvPr>
            <p:ph type="ftr" sz="quarter" idx="11"/>
            <p:custDataLst>
              <p:tags r:id="rId40"/>
            </p:custDataLst>
          </p:nvPr>
        </p:nvSpPr>
        <p:spPr>
          <a:xfrm>
            <a:off x="4038600" y="6356350"/>
            <a:ext cx="4114800" cy="365125"/>
          </a:xfrm>
        </p:spPr>
        <p:txBody>
          <a:bodyPr/>
          <a:lstStyle>
            <a:lvl1pPr>
              <a:defRPr>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stStyle>
          <a:p>
            <a:endParaRPr lang="zh-CN" altLang="en-US" dirty="0"/>
          </a:p>
        </p:txBody>
      </p:sp>
      <p:sp>
        <p:nvSpPr>
          <p:cNvPr id="13" name="灯片编号占位符 12"/>
          <p:cNvSpPr>
            <a:spLocks noGrp="1"/>
          </p:cNvSpPr>
          <p:nvPr>
            <p:ph type="sldNum" sz="quarter" idx="12"/>
            <p:custDataLst>
              <p:tags r:id="rId41"/>
            </p:custDataLst>
          </p:nvPr>
        </p:nvSpPr>
        <p:spPr>
          <a:xfrm>
            <a:off x="8753983" y="6356350"/>
            <a:ext cx="2743200" cy="365125"/>
          </a:xfrm>
        </p:spPr>
        <p:txBody>
          <a:bodyPr/>
          <a:lstStyle>
            <a:lvl1pPr>
              <a:defRPr>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
        <p:nvSpPr>
          <p:cNvPr id="3" name="文本占位符 2"/>
          <p:cNvSpPr>
            <a:spLocks noGrp="1"/>
          </p:cNvSpPr>
          <p:nvPr>
            <p:ph type="body" idx="21"/>
            <p:custDataLst>
              <p:tags r:id="rId42"/>
            </p:custDataLst>
          </p:nvPr>
        </p:nvSpPr>
        <p:spPr>
          <a:xfrm>
            <a:off x="695960" y="1301749"/>
            <a:ext cx="10800000" cy="487362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2" name="标题占位符 1"/>
          <p:cNvSpPr>
            <a:spLocks noGrp="1"/>
          </p:cNvSpPr>
          <p:nvPr>
            <p:ph type="title"/>
            <p:custDataLst>
              <p:tags r:id="rId43"/>
            </p:custDataLst>
          </p:nvPr>
        </p:nvSpPr>
        <p:spPr>
          <a:xfrm>
            <a:off x="695960" y="360000"/>
            <a:ext cx="10800000" cy="720000"/>
          </a:xfrm>
          <a:prstGeom prst="rect">
            <a:avLst/>
          </a:prstGeom>
          <a:noFill/>
          <a:ln>
            <a:noFill/>
            <a:prstDash val="sysDash"/>
          </a:ln>
        </p:spPr>
        <p:txBody>
          <a:bodyPr vert="horz" wrap="square" lIns="91440" tIns="45720" rIns="91440" bIns="45720" rtlCol="0" anchor="ctr">
            <a:normAutofit/>
          </a:bodyPr>
          <a:lstStyle/>
          <a:p>
            <a:pPr marL="0" marR="0" lvl="0">
              <a:buClrTx/>
              <a:buSzTx/>
              <a:buFontTx/>
            </a:pPr>
            <a:r>
              <a:rPr lang="zh-CN" altLang="en-US" dirty="0"/>
              <a:t>单击此处编辑母版标题样式</a:t>
            </a:r>
            <a:endParaRPr lang="zh-CN" altLang="en-US" dirty="0"/>
          </a:p>
        </p:txBody>
      </p:sp>
      <p:sp>
        <p:nvSpPr>
          <p:cNvPr id="5" name="KSO_TEMPLATE" hidden="1"/>
          <p:cNvSpPr/>
          <p:nvPr userDrawn="1">
            <p:custDataLst>
              <p:tags r:id="rId4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txStyles>
    <p:titleStyle>
      <a:lvl1pPr algn="l" defTabSz="914400" rtl="0" eaLnBrk="1" fontAlgn="auto" latinLnBrk="0" hangingPunct="1">
        <a:lnSpc>
          <a:spcPct val="100000"/>
        </a:lnSpc>
        <a:spcBef>
          <a:spcPct val="0"/>
        </a:spcBef>
        <a:buNone/>
        <a:defRPr kumimoji="0" lang="zh-CN" altLang="en-US" sz="3200" b="0" i="0" u="none" strike="noStrike" kern="1200" cap="none" spc="300" normalizeH="0" baseline="0" dirty="0" smtClean="0">
          <a:ln>
            <a:noFill/>
            <a:prstDash val="sysDot"/>
          </a:ln>
          <a:solidFill>
            <a:schemeClr val="accent1"/>
          </a:solidFill>
          <a:uFillTx/>
          <a:latin typeface="+mj-ea"/>
          <a:ea typeface="+mj-ea"/>
          <a:cs typeface="MiSans Normal" panose="00000500000000000000" charset="-122"/>
          <a:sym typeface="MiSans Normal"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75000"/>
              <a:lumOff val="25000"/>
            </a:schemeClr>
          </a:solidFill>
          <a:uFillTx/>
          <a:latin typeface="+mn-ea"/>
          <a:ea typeface="+mn-ea"/>
          <a:cs typeface="MiSans Normal" panose="00000500000000000000" charset="-122"/>
          <a:sym typeface="MiSans Normal"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ea"/>
          <a:ea typeface="+mn-ea"/>
          <a:cs typeface="MiSans Normal" panose="00000500000000000000" charset="-122"/>
          <a:sym typeface="MiSans Normal"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ea"/>
          <a:ea typeface="+mn-ea"/>
          <a:cs typeface="MiSans Normal" panose="00000500000000000000" charset="-122"/>
          <a:sym typeface="MiSans Normal"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ea"/>
          <a:ea typeface="+mn-ea"/>
          <a:cs typeface="MiSans Normal" panose="00000500000000000000" charset="-122"/>
          <a:sym typeface="MiSans Normal"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ea"/>
          <a:ea typeface="+mn-ea"/>
          <a:cs typeface="MiSans Normal" panose="00000500000000000000" charset="-122"/>
          <a:sym typeface="MiSans Normal"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5.xml"/><Relationship Id="rId4" Type="http://schemas.openxmlformats.org/officeDocument/2006/relationships/tags" Target="../tags/tag324.xml"/><Relationship Id="rId3" Type="http://schemas.openxmlformats.org/officeDocument/2006/relationships/image" Target="../media/image6.jpeg"/><Relationship Id="rId2" Type="http://schemas.openxmlformats.org/officeDocument/2006/relationships/tags" Target="../tags/tag323.xml"/><Relationship Id="rId1" Type="http://schemas.openxmlformats.org/officeDocument/2006/relationships/tags" Target="../tags/tag32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s>
</file>

<file path=ppt/slides/_rels/slide2.xml.rels><?xml version="1.0" encoding="UTF-8" standalone="yes"?>
<Relationships xmlns="http://schemas.openxmlformats.org/package/2006/relationships"><Relationship Id="rId9" Type="http://schemas.openxmlformats.org/officeDocument/2006/relationships/tags" Target="../tags/tag333.xml"/><Relationship Id="rId8" Type="http://schemas.openxmlformats.org/officeDocument/2006/relationships/tags" Target="../tags/tag332.xml"/><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5" Type="http://schemas.openxmlformats.org/officeDocument/2006/relationships/notesSlide" Target="../notesSlides/notesSlide2.xml"/><Relationship Id="rId14" Type="http://schemas.openxmlformats.org/officeDocument/2006/relationships/slideLayout" Target="../slideLayouts/slideLayout27.xml"/><Relationship Id="rId13" Type="http://schemas.openxmlformats.org/officeDocument/2006/relationships/tags" Target="../tags/tag336.xml"/><Relationship Id="rId12" Type="http://schemas.openxmlformats.org/officeDocument/2006/relationships/image" Target="../media/image7.jpeg"/><Relationship Id="rId11" Type="http://schemas.openxmlformats.org/officeDocument/2006/relationships/tags" Target="../tags/tag335.xml"/><Relationship Id="rId10" Type="http://schemas.openxmlformats.org/officeDocument/2006/relationships/tags" Target="../tags/tag334.xml"/><Relationship Id="rId1" Type="http://schemas.openxmlformats.org/officeDocument/2006/relationships/tags" Target="../tags/tag325.xml"/></Relationships>
</file>

<file path=ppt/slides/_rels/slide3.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tags" Target="../tags/tag343.xml"/><Relationship Id="rId6" Type="http://schemas.openxmlformats.org/officeDocument/2006/relationships/tags" Target="../tags/tag342.xml"/><Relationship Id="rId5" Type="http://schemas.openxmlformats.org/officeDocument/2006/relationships/tags" Target="../tags/tag341.xml"/><Relationship Id="rId4" Type="http://schemas.openxmlformats.org/officeDocument/2006/relationships/tags" Target="../tags/tag340.xml"/><Relationship Id="rId3" Type="http://schemas.openxmlformats.org/officeDocument/2006/relationships/tags" Target="../tags/tag339.xml"/><Relationship Id="rId2" Type="http://schemas.openxmlformats.org/officeDocument/2006/relationships/tags" Target="../tags/tag338.xml"/><Relationship Id="rId12" Type="http://schemas.openxmlformats.org/officeDocument/2006/relationships/notesSlide" Target="../notesSlides/notesSlide3.xml"/><Relationship Id="rId11" Type="http://schemas.openxmlformats.org/officeDocument/2006/relationships/slideLayout" Target="../slideLayouts/slideLayout38.xml"/><Relationship Id="rId10" Type="http://schemas.openxmlformats.org/officeDocument/2006/relationships/tags" Target="../tags/tag344.xml"/><Relationship Id="rId1" Type="http://schemas.openxmlformats.org/officeDocument/2006/relationships/tags" Target="../tags/tag337.xml"/></Relationships>
</file>

<file path=ppt/slides/_rels/slide4.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jpeg"/><Relationship Id="rId7" Type="http://schemas.openxmlformats.org/officeDocument/2006/relationships/tags" Target="../tags/tag351.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tags" Target="../tags/tag346.xml"/><Relationship Id="rId12" Type="http://schemas.openxmlformats.org/officeDocument/2006/relationships/notesSlide" Target="../notesSlides/notesSlide4.xml"/><Relationship Id="rId11" Type="http://schemas.openxmlformats.org/officeDocument/2006/relationships/slideLayout" Target="../slideLayouts/slideLayout38.xml"/><Relationship Id="rId10" Type="http://schemas.openxmlformats.org/officeDocument/2006/relationships/tags" Target="../tags/tag352.xml"/><Relationship Id="rId1" Type="http://schemas.openxmlformats.org/officeDocument/2006/relationships/tags" Target="../tags/tag345.xml"/></Relationships>
</file>

<file path=ppt/slides/_rels/slide5.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tags" Target="../tags/tag359.xml"/><Relationship Id="rId6" Type="http://schemas.openxmlformats.org/officeDocument/2006/relationships/tags" Target="../tags/tag358.xml"/><Relationship Id="rId5" Type="http://schemas.openxmlformats.org/officeDocument/2006/relationships/tags" Target="../tags/tag357.xml"/><Relationship Id="rId4" Type="http://schemas.openxmlformats.org/officeDocument/2006/relationships/tags" Target="../tags/tag356.xml"/><Relationship Id="rId3" Type="http://schemas.openxmlformats.org/officeDocument/2006/relationships/tags" Target="../tags/tag355.xml"/><Relationship Id="rId2" Type="http://schemas.openxmlformats.org/officeDocument/2006/relationships/tags" Target="../tags/tag354.xml"/><Relationship Id="rId12" Type="http://schemas.openxmlformats.org/officeDocument/2006/relationships/notesSlide" Target="../notesSlides/notesSlide5.xml"/><Relationship Id="rId11" Type="http://schemas.openxmlformats.org/officeDocument/2006/relationships/slideLayout" Target="../slideLayouts/slideLayout38.xml"/><Relationship Id="rId10" Type="http://schemas.openxmlformats.org/officeDocument/2006/relationships/tags" Target="../tags/tag360.xml"/><Relationship Id="rId1" Type="http://schemas.openxmlformats.org/officeDocument/2006/relationships/tags" Target="../tags/tag353.xml"/></Relationships>
</file>

<file path=ppt/slides/_rels/slide6.xml.rels><?xml version="1.0" encoding="UTF-8" standalone="yes"?>
<Relationships xmlns="http://schemas.openxmlformats.org/package/2006/relationships"><Relationship Id="rId9" Type="http://schemas.openxmlformats.org/officeDocument/2006/relationships/tags" Target="../tags/tag368.xml"/><Relationship Id="rId8" Type="http://schemas.openxmlformats.org/officeDocument/2006/relationships/image" Target="../media/image14.jpeg"/><Relationship Id="rId7" Type="http://schemas.openxmlformats.org/officeDocument/2006/relationships/tags" Target="../tags/tag367.xml"/><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tags" Target="../tags/tag362.xml"/><Relationship Id="rId11" Type="http://schemas.openxmlformats.org/officeDocument/2006/relationships/notesSlide" Target="../notesSlides/notesSlide6.xml"/><Relationship Id="rId10" Type="http://schemas.openxmlformats.org/officeDocument/2006/relationships/slideLayout" Target="../slideLayouts/slideLayout38.xml"/><Relationship Id="rId1" Type="http://schemas.openxmlformats.org/officeDocument/2006/relationships/tags" Target="../tags/tag361.xml"/></Relationships>
</file>

<file path=ppt/slides/_rels/slide7.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tags" Target="../tags/tag375.xml"/><Relationship Id="rId6" Type="http://schemas.openxmlformats.org/officeDocument/2006/relationships/tags" Target="../tags/tag374.xml"/><Relationship Id="rId5" Type="http://schemas.openxmlformats.org/officeDocument/2006/relationships/tags" Target="../tags/tag373.xml"/><Relationship Id="rId4" Type="http://schemas.openxmlformats.org/officeDocument/2006/relationships/tags" Target="../tags/tag372.xml"/><Relationship Id="rId3" Type="http://schemas.openxmlformats.org/officeDocument/2006/relationships/tags" Target="../tags/tag371.xml"/><Relationship Id="rId2" Type="http://schemas.openxmlformats.org/officeDocument/2006/relationships/tags" Target="../tags/tag370.xml"/><Relationship Id="rId12" Type="http://schemas.openxmlformats.org/officeDocument/2006/relationships/notesSlide" Target="../notesSlides/notesSlide7.xml"/><Relationship Id="rId11" Type="http://schemas.openxmlformats.org/officeDocument/2006/relationships/slideLayout" Target="../slideLayouts/slideLayout38.xml"/><Relationship Id="rId10" Type="http://schemas.openxmlformats.org/officeDocument/2006/relationships/tags" Target="../tags/tag376.xml"/><Relationship Id="rId1" Type="http://schemas.openxmlformats.org/officeDocument/2006/relationships/tags" Target="../tags/tag369.xml"/></Relationships>
</file>

<file path=ppt/slides/_rels/slide8.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jpeg"/><Relationship Id="rId7" Type="http://schemas.openxmlformats.org/officeDocument/2006/relationships/tags" Target="../tags/tag383.xml"/><Relationship Id="rId6" Type="http://schemas.openxmlformats.org/officeDocument/2006/relationships/tags" Target="../tags/tag382.xml"/><Relationship Id="rId5" Type="http://schemas.openxmlformats.org/officeDocument/2006/relationships/tags" Target="../tags/tag381.xml"/><Relationship Id="rId4" Type="http://schemas.openxmlformats.org/officeDocument/2006/relationships/tags" Target="../tags/tag380.xml"/><Relationship Id="rId3" Type="http://schemas.openxmlformats.org/officeDocument/2006/relationships/tags" Target="../tags/tag379.xml"/><Relationship Id="rId2" Type="http://schemas.openxmlformats.org/officeDocument/2006/relationships/tags" Target="../tags/tag378.xml"/><Relationship Id="rId12" Type="http://schemas.openxmlformats.org/officeDocument/2006/relationships/notesSlide" Target="../notesSlides/notesSlide8.xml"/><Relationship Id="rId11" Type="http://schemas.openxmlformats.org/officeDocument/2006/relationships/slideLayout" Target="../slideLayouts/slideLayout38.xml"/><Relationship Id="rId10" Type="http://schemas.openxmlformats.org/officeDocument/2006/relationships/tags" Target="../tags/tag384.xml"/><Relationship Id="rId1" Type="http://schemas.openxmlformats.org/officeDocument/2006/relationships/tags" Target="../tags/tag377.xml"/></Relationships>
</file>

<file path=ppt/slides/_rels/slide9.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jpeg"/><Relationship Id="rId7" Type="http://schemas.openxmlformats.org/officeDocument/2006/relationships/tags" Target="../tags/tag391.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 Id="rId3" Type="http://schemas.openxmlformats.org/officeDocument/2006/relationships/tags" Target="../tags/tag387.xml"/><Relationship Id="rId2" Type="http://schemas.openxmlformats.org/officeDocument/2006/relationships/tags" Target="../tags/tag386.xml"/><Relationship Id="rId12" Type="http://schemas.openxmlformats.org/officeDocument/2006/relationships/notesSlide" Target="../notesSlides/notesSlide9.xml"/><Relationship Id="rId11" Type="http://schemas.openxmlformats.org/officeDocument/2006/relationships/slideLayout" Target="../slideLayouts/slideLayout38.xml"/><Relationship Id="rId10" Type="http://schemas.openxmlformats.org/officeDocument/2006/relationships/tags" Target="../tags/tag392.xml"/><Relationship Id="rId1" Type="http://schemas.openxmlformats.org/officeDocument/2006/relationships/tags" Target="../tags/tag3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custDataLst>
              <p:tags r:id="rId1"/>
            </p:custDataLst>
          </p:nvPr>
        </p:nvSpPr>
        <p:spPr>
          <a:xfrm>
            <a:off x="6922135" y="103505"/>
            <a:ext cx="5280660" cy="668147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316" h="10522">
                <a:moveTo>
                  <a:pt x="5703" y="0"/>
                </a:moveTo>
                <a:cubicBezTo>
                  <a:pt x="6632" y="0"/>
                  <a:pt x="7510" y="205"/>
                  <a:pt x="8286" y="569"/>
                </a:cubicBezTo>
                <a:lnTo>
                  <a:pt x="8316" y="584"/>
                </a:lnTo>
                <a:lnTo>
                  <a:pt x="8316" y="9938"/>
                </a:lnTo>
                <a:lnTo>
                  <a:pt x="8286" y="9953"/>
                </a:lnTo>
                <a:cubicBezTo>
                  <a:pt x="7510" y="10317"/>
                  <a:pt x="6632" y="10522"/>
                  <a:pt x="5703" y="10522"/>
                </a:cubicBezTo>
                <a:cubicBezTo>
                  <a:pt x="2554" y="10522"/>
                  <a:pt x="0" y="8166"/>
                  <a:pt x="0" y="5262"/>
                </a:cubicBezTo>
                <a:cubicBezTo>
                  <a:pt x="0" y="2356"/>
                  <a:pt x="2554" y="0"/>
                  <a:pt x="5703" y="0"/>
                </a:cubicBezTo>
                <a:close/>
              </a:path>
            </a:pathLst>
          </a:custGeom>
          <a:solidFill>
            <a:schemeClr val="accent1">
              <a:lumMod val="40000"/>
              <a:lumOff val="60000"/>
              <a:alpha val="35000"/>
            </a:schemeClr>
          </a:solidFill>
          <a:ln>
            <a:solidFill>
              <a:schemeClr val="accent1">
                <a:alpha val="15000"/>
              </a:schemeClr>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sp>
        <p:nvSpPr>
          <p:cNvPr id="2" name="标题 1"/>
          <p:cNvSpPr>
            <a:spLocks noGrp="1"/>
          </p:cNvSpPr>
          <p:nvPr>
            <p:ph type="title"/>
            <p:custDataLst>
              <p:tags r:id="rId2"/>
            </p:custDataLst>
          </p:nvPr>
        </p:nvSpPr>
        <p:spPr>
          <a:xfrm>
            <a:off x="611505" y="608330"/>
            <a:ext cx="6292850" cy="763270"/>
          </a:xfrm>
        </p:spPr>
        <p:txBody>
          <a:bodyPr>
            <a:normAutofit fontScale="90000"/>
          </a:bodyPr>
          <a:lstStyle/>
          <a:p>
            <a:r>
              <a:rPr lang="zh-CN" altLang="en-US"/>
              <a:t>Company </a:t>
            </a:r>
            <a:r>
              <a:rPr lang="en-US" altLang="zh-CN"/>
              <a:t>introduction</a:t>
            </a:r>
            <a:endParaRPr lang="en-US" altLang="zh-CN"/>
          </a:p>
        </p:txBody>
      </p:sp>
      <p:sp>
        <p:nvSpPr>
          <p:cNvPr id="5" name="文本框 4"/>
          <p:cNvSpPr txBox="1"/>
          <p:nvPr/>
        </p:nvSpPr>
        <p:spPr>
          <a:xfrm>
            <a:off x="734060" y="1699260"/>
            <a:ext cx="5030470" cy="4246245"/>
          </a:xfrm>
          <a:prstGeom prst="rect">
            <a:avLst/>
          </a:prstGeom>
          <a:noFill/>
        </p:spPr>
        <p:txBody>
          <a:bodyPr wrap="square" rtlCol="0">
            <a:spAutoFit/>
          </a:bodyPr>
          <a:p>
            <a:r>
              <a:rPr lang="en-US" altLang="zh-CN">
                <a:latin typeface="Malgun Gothic" panose="020B0503020000020004" charset="-127"/>
                <a:ea typeface="Malgun Gothic" panose="020B0503020000020004" charset="-127"/>
              </a:rPr>
              <a:t>Shandong Haihua New Materials Co., Ltd.,  was established in 2018. mainly engages in the production of chemical products such as baking soda, soda ash, calcium chloride, magnesium chloride, sodium metabisulfite, mirabilite, snow-melting agent, soft water salt, refined industrial salt, feed salt, sodium sulfite, and sodium bisulfite. </a:t>
            </a:r>
            <a:endParaRPr lang="en-US" altLang="zh-CN">
              <a:latin typeface="Malgun Gothic" panose="020B0503020000020004" charset="-127"/>
              <a:ea typeface="Malgun Gothic" panose="020B0503020000020004" charset="-127"/>
            </a:endParaRPr>
          </a:p>
          <a:p>
            <a:r>
              <a:rPr lang="en-US" altLang="zh-CN">
                <a:latin typeface="Malgun Gothic" panose="020B0503020000020004" charset="-127"/>
                <a:ea typeface="Malgun Gothic" panose="020B0503020000020004" charset="-127"/>
              </a:rPr>
              <a:t>Factory is located in the Weifang Binhai Economic Development Zone, a well-known production and export base for chemical products.</a:t>
            </a:r>
            <a:endParaRPr lang="en-US" altLang="zh-CN">
              <a:latin typeface="Malgun Gothic" panose="020B0503020000020004" charset="-127"/>
              <a:ea typeface="Malgun Gothic" panose="020B0503020000020004" charset="-127"/>
            </a:endParaRPr>
          </a:p>
          <a:p>
            <a:r>
              <a:rPr lang="en-US" altLang="zh-CN">
                <a:latin typeface="Malgun Gothic" panose="020B0503020000020004" charset="-127"/>
                <a:ea typeface="Malgun Gothic" panose="020B0503020000020004" charset="-127"/>
              </a:rPr>
              <a:t>Factory Got ISO9000.ISO9001 certificate, can took OEM and ODM orders according to customer demand!</a:t>
            </a:r>
            <a:endParaRPr lang="en-US" altLang="zh-CN">
              <a:latin typeface="Malgun Gothic" panose="020B0503020000020004" charset="-127"/>
              <a:ea typeface="Malgun Gothic" panose="020B0503020000020004" charset="-127"/>
            </a:endParaRPr>
          </a:p>
        </p:txBody>
      </p:sp>
      <p:pic>
        <p:nvPicPr>
          <p:cNvPr id="3" name="图片 2" descr="O1CN01nZKKuS265tVMcntMv_!!2218976877611-0-cbucrm.jpg_Q75"/>
          <p:cNvPicPr>
            <a:picLocks noChangeAspect="1"/>
          </p:cNvPicPr>
          <p:nvPr/>
        </p:nvPicPr>
        <p:blipFill>
          <a:blip r:embed="rId3"/>
          <a:stretch>
            <a:fillRect/>
          </a:stretch>
        </p:blipFill>
        <p:spPr>
          <a:xfrm>
            <a:off x="7802880" y="1371600"/>
            <a:ext cx="4290695" cy="4232275"/>
          </a:xfrm>
          <a:prstGeom prst="rect">
            <a:avLst/>
          </a:prstGeom>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idx="3"/>
            <p:custDataLst>
              <p:tags r:id="rId1"/>
            </p:custDataLst>
          </p:nvPr>
        </p:nvSpPr>
        <p:spPr>
          <a:xfrm>
            <a:off x="5585460" y="1564005"/>
            <a:ext cx="6035675" cy="2562860"/>
          </a:xfrm>
        </p:spPr>
        <p:txBody>
          <a:bodyPr>
            <a:normAutofit/>
          </a:bodyPr>
          <a:lstStyle/>
          <a:p>
            <a:r>
              <a:rPr lang="en-US" altLang="zh-CN" sz="2000"/>
              <a:t>for more information please contact:</a:t>
            </a:r>
            <a:br>
              <a:rPr lang="en-US" altLang="zh-CN" sz="2000"/>
            </a:br>
            <a:r>
              <a:rPr lang="en-US" altLang="zh-CN" sz="2000"/>
              <a:t>https://www.shandonghaihua.com</a:t>
            </a:r>
            <a:br>
              <a:rPr lang="en-US" altLang="zh-CN" sz="2000"/>
            </a:br>
            <a:r>
              <a:rPr lang="en-US" altLang="zh-CN" sz="2000"/>
              <a:t>Tel:008618669868863</a:t>
            </a:r>
            <a:br>
              <a:rPr lang="en-US" altLang="zh-CN" sz="2000"/>
            </a:br>
            <a:r>
              <a:rPr lang="en-US" altLang="zh-CN" sz="2000"/>
              <a:t>Email:yiholdchina@gmail.com</a:t>
            </a:r>
            <a:br>
              <a:rPr lang="en-US" altLang="zh-CN" sz="2000"/>
            </a:br>
            <a:endParaRPr lang="en-US" altLang="zh-CN" sz="2000"/>
          </a:p>
        </p:txBody>
      </p:sp>
      <p:sp>
        <p:nvSpPr>
          <p:cNvPr id="2" name="文本占位符 1"/>
          <p:cNvSpPr>
            <a:spLocks noGrp="1"/>
          </p:cNvSpPr>
          <p:nvPr>
            <p:ph type="body" sz="quarter" idx="17"/>
            <p:custDataLst>
              <p:tags r:id="rId2"/>
            </p:custDataLst>
          </p:nvPr>
        </p:nvSpPr>
        <p:spPr>
          <a:xfrm>
            <a:off x="9213215" y="4127500"/>
            <a:ext cx="2407285" cy="843280"/>
          </a:xfrm>
        </p:spPr>
        <p:txBody>
          <a:bodyPr/>
          <a:lstStyle/>
          <a:p>
            <a:endParaRPr lang="en-US" altLang="zh-CN"/>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5144135" y="0"/>
            <a:ext cx="7047865" cy="6858635"/>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useBgFill="1">
        <p:nvSpPr>
          <p:cNvPr id="12" name="矩形 11"/>
          <p:cNvSpPr/>
          <p:nvPr>
            <p:custDataLst>
              <p:tags r:id="rId2"/>
            </p:custDataLst>
          </p:nvPr>
        </p:nvSpPr>
        <p:spPr>
          <a:xfrm>
            <a:off x="5144135" y="815975"/>
            <a:ext cx="7047865" cy="557466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矩形 27"/>
          <p:cNvSpPr/>
          <p:nvPr>
            <p:custDataLst>
              <p:tags r:id="rId3"/>
            </p:custDataLst>
          </p:nvPr>
        </p:nvSpPr>
        <p:spPr>
          <a:xfrm>
            <a:off x="5320665" y="750570"/>
            <a:ext cx="7240905" cy="5574665"/>
          </a:xfrm>
          <a:prstGeom prst="rect">
            <a:avLst/>
          </a:prstGeom>
          <a:solidFill>
            <a:srgbClr val="FFFFFF">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任意多边形 3"/>
          <p:cNvSpPr/>
          <p:nvPr>
            <p:custDataLst>
              <p:tags r:id="rId4"/>
            </p:custDataLst>
          </p:nvPr>
        </p:nvSpPr>
        <p:spPr>
          <a:xfrm>
            <a:off x="4916170" y="1097280"/>
            <a:ext cx="7275195" cy="5012055"/>
          </a:xfrm>
          <a:custGeom>
            <a:avLst/>
            <a:gdLst>
              <a:gd name="connsiteX0" fmla="*/ 11099 w 11099"/>
              <a:gd name="connsiteY0" fmla="*/ 7180 h 7180"/>
              <a:gd name="connsiteX1" fmla="*/ 0 w 11099"/>
              <a:gd name="connsiteY1" fmla="*/ 7180 h 7180"/>
              <a:gd name="connsiteX2" fmla="*/ 0 w 11099"/>
              <a:gd name="connsiteY2" fmla="*/ 0 h 7180"/>
              <a:gd name="connsiteX3" fmla="*/ 11099 w 11099"/>
              <a:gd name="connsiteY3" fmla="*/ 0 h 7180"/>
            </a:gdLst>
            <a:ahLst/>
            <a:cxnLst>
              <a:cxn ang="0">
                <a:pos x="connsiteX0" y="connsiteY0"/>
              </a:cxn>
              <a:cxn ang="0">
                <a:pos x="connsiteX1" y="connsiteY1"/>
              </a:cxn>
              <a:cxn ang="0">
                <a:pos x="connsiteX2" y="connsiteY2"/>
              </a:cxn>
              <a:cxn ang="0">
                <a:pos x="connsiteX3" y="connsiteY3"/>
              </a:cxn>
            </a:cxnLst>
            <a:rect l="l" t="t" r="r" b="b"/>
            <a:pathLst>
              <a:path w="11099" h="7180">
                <a:moveTo>
                  <a:pt x="11099" y="7180"/>
                </a:moveTo>
                <a:lnTo>
                  <a:pt x="0" y="7180"/>
                </a:lnTo>
                <a:lnTo>
                  <a:pt x="0" y="0"/>
                </a:lnTo>
                <a:lnTo>
                  <a:pt x="11099" y="0"/>
                </a:lnTo>
              </a:path>
            </a:pathLst>
          </a:custGeom>
          <a:noFill/>
          <a:ln w="28575">
            <a:solidFill>
              <a:schemeClr val="accent1">
                <a:lumMod val="60000"/>
                <a:lumOff val="40000"/>
                <a:alpha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标题 6"/>
          <p:cNvSpPr>
            <a:spLocks noGrp="1"/>
          </p:cNvSpPr>
          <p:nvPr>
            <p:ph type="title"/>
            <p:custDataLst>
              <p:tags r:id="rId5"/>
            </p:custDataLst>
          </p:nvPr>
        </p:nvSpPr>
        <p:spPr>
          <a:xfrm>
            <a:off x="5321300" y="1395095"/>
            <a:ext cx="6233795" cy="763270"/>
          </a:xfrm>
        </p:spPr>
        <p:txBody>
          <a:bodyPr>
            <a:normAutofit fontScale="90000"/>
          </a:bodyPr>
          <a:lstStyle/>
          <a:p>
            <a:r>
              <a:rPr lang="en-US" altLang="zh-CN"/>
              <a:t>Advantages</a:t>
            </a:r>
            <a:endParaRPr lang="en-US" altLang="zh-CN"/>
          </a:p>
        </p:txBody>
      </p:sp>
      <p:sp>
        <p:nvSpPr>
          <p:cNvPr id="2" name="边界"/>
          <p:cNvSpPr/>
          <p:nvPr>
            <p:custDataLst>
              <p:tags r:id="rId6"/>
            </p:custDataLst>
          </p:nvPr>
        </p:nvSpPr>
        <p:spPr>
          <a:xfrm>
            <a:off x="5321300" y="2300709"/>
            <a:ext cx="6261035" cy="3495955"/>
          </a:xfrm>
          <a:prstGeom prst="rect">
            <a:avLst/>
          </a:prstGeom>
          <a:solidFill>
            <a:srgbClr val="FFFFFF">
              <a:alpha val="0"/>
            </a:srgb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cxnSp>
        <p:nvCxnSpPr>
          <p:cNvPr id="3" name="直接连接符 2"/>
          <p:cNvCxnSpPr/>
          <p:nvPr>
            <p:custDataLst>
              <p:tags r:id="rId7"/>
            </p:custDataLst>
          </p:nvPr>
        </p:nvCxnSpPr>
        <p:spPr>
          <a:xfrm>
            <a:off x="5320665" y="3785489"/>
            <a:ext cx="6234427" cy="0"/>
          </a:xfrm>
          <a:prstGeom prst="line">
            <a:avLst/>
          </a:prstGeom>
          <a:ln w="12700">
            <a:solidFill>
              <a:schemeClr val="accent1">
                <a:alpha val="75000"/>
              </a:schemeClr>
            </a:solidFill>
          </a:ln>
        </p:spPr>
        <p:style>
          <a:lnRef idx="2">
            <a:schemeClr val="accent1"/>
          </a:lnRef>
          <a:fillRef idx="0">
            <a:srgbClr val="FFFFFF"/>
          </a:fillRef>
          <a:effectRef idx="0">
            <a:srgbClr val="FFFFFF"/>
          </a:effectRef>
          <a:fontRef idx="minor">
            <a:schemeClr val="tx1"/>
          </a:fontRef>
        </p:style>
      </p:cxnSp>
      <p:sp>
        <p:nvSpPr>
          <p:cNvPr id="4" name="矩形 3"/>
          <p:cNvSpPr/>
          <p:nvPr>
            <p:custDataLst>
              <p:tags r:id="rId8"/>
            </p:custDataLst>
          </p:nvPr>
        </p:nvSpPr>
        <p:spPr>
          <a:xfrm>
            <a:off x="5320665" y="2720486"/>
            <a:ext cx="6233792" cy="858607"/>
          </a:xfrm>
          <a:prstGeom prst="rect">
            <a:avLst/>
          </a:prstGeom>
          <a:ln>
            <a:noFill/>
            <a:prstDash val="sysDash"/>
          </a:ln>
        </p:spPr>
        <p:txBody>
          <a:bodyPr vert="horz" wrap="square" lIns="0" tIns="0" rIns="0" bIns="0" rtlCol="0" anchor="t" anchorCtr="0">
            <a:noAutofit/>
          </a:bodyPr>
          <a:p>
            <a:pPr indent="-228600" fontAlgn="auto">
              <a:lnSpc>
                <a:spcPct val="150000"/>
              </a:lnSpc>
              <a:spcBef>
                <a:spcPct val="0"/>
              </a:spcBef>
              <a:spcAft>
                <a:spcPct val="0"/>
              </a:spcAft>
            </a:pPr>
            <a:r>
              <a:rPr lang="en-US" altLang="zh-CN" sz="1400" dirty="0">
                <a:ln>
                  <a:noFill/>
                  <a:prstDash val="sysDot"/>
                </a:ln>
                <a:solidFill>
                  <a:schemeClr val="tx1">
                    <a:lumMod val="85000"/>
                    <a:lumOff val="15000"/>
                  </a:schemeClr>
                </a:solidFill>
                <a:latin typeface="+mn-ea"/>
                <a:cs typeface="+mn-ea"/>
                <a:sym typeface="+mn-ea"/>
              </a:rPr>
              <a:t>We provide one stop shopping for customer, plenty and various products in stock, fast and standard production, high quality, fast quotation and good service!</a:t>
            </a:r>
            <a:endParaRPr lang="en-US" altLang="zh-CN" sz="1400" dirty="0">
              <a:ln>
                <a:noFill/>
                <a:prstDash val="sysDot"/>
              </a:ln>
              <a:solidFill>
                <a:schemeClr val="tx1">
                  <a:lumMod val="85000"/>
                  <a:lumOff val="15000"/>
                </a:schemeClr>
              </a:solidFill>
              <a:latin typeface="+mn-ea"/>
              <a:cs typeface="+mn-ea"/>
              <a:sym typeface="+mn-ea"/>
            </a:endParaRPr>
          </a:p>
        </p:txBody>
      </p:sp>
      <p:sp>
        <p:nvSpPr>
          <p:cNvPr id="8" name="矩形 7"/>
          <p:cNvSpPr/>
          <p:nvPr>
            <p:custDataLst>
              <p:tags r:id="rId9"/>
            </p:custDataLst>
          </p:nvPr>
        </p:nvSpPr>
        <p:spPr>
          <a:xfrm>
            <a:off x="5320665" y="2281657"/>
            <a:ext cx="6233792" cy="365797"/>
          </a:xfrm>
          <a:prstGeom prst="rect">
            <a:avLst/>
          </a:prstGeom>
          <a:ln>
            <a:noFill/>
            <a:prstDash val="sysDash"/>
          </a:ln>
        </p:spPr>
        <p:txBody>
          <a:bodyPr vert="horz" wrap="square" lIns="0" tIns="0" rIns="0" bIns="0" rtlCol="0" anchor="b" anchorCtr="0">
            <a:noAutofit/>
          </a:bodyPr>
          <a:p>
            <a:pPr>
              <a:spcBef>
                <a:spcPct val="0"/>
              </a:spcBef>
              <a:spcAft>
                <a:spcPct val="0"/>
              </a:spcAft>
            </a:pPr>
            <a:r>
              <a:rPr lang="en-US" altLang="zh-CN" sz="2100" b="1" dirty="0">
                <a:ln>
                  <a:noFill/>
                  <a:prstDash val="sysDot"/>
                </a:ln>
                <a:solidFill>
                  <a:schemeClr val="accent1"/>
                </a:solidFill>
                <a:latin typeface="+mn-ea"/>
                <a:cs typeface="+mn-ea"/>
                <a:sym typeface="+mn-ea"/>
              </a:rPr>
              <a:t>One stop shopping </a:t>
            </a:r>
            <a:endParaRPr lang="zh-CN" altLang="en-US" sz="2100" b="1" dirty="0">
              <a:ln>
                <a:noFill/>
                <a:prstDash val="sysDot"/>
              </a:ln>
              <a:solidFill>
                <a:schemeClr val="accent1"/>
              </a:solidFill>
              <a:latin typeface="+mn-ea"/>
              <a:cs typeface="+mn-ea"/>
              <a:sym typeface="+mn-ea"/>
            </a:endParaRPr>
          </a:p>
        </p:txBody>
      </p:sp>
      <p:sp>
        <p:nvSpPr>
          <p:cNvPr id="9" name="矩形 8"/>
          <p:cNvSpPr/>
          <p:nvPr>
            <p:custDataLst>
              <p:tags r:id="rId10"/>
            </p:custDataLst>
          </p:nvPr>
        </p:nvSpPr>
        <p:spPr>
          <a:xfrm>
            <a:off x="5320665" y="4477710"/>
            <a:ext cx="6233792" cy="858607"/>
          </a:xfrm>
          <a:prstGeom prst="rect">
            <a:avLst/>
          </a:prstGeom>
          <a:ln>
            <a:noFill/>
            <a:prstDash val="sysDash"/>
          </a:ln>
        </p:spPr>
        <p:txBody>
          <a:bodyPr vert="horz" wrap="square" lIns="0" tIns="0" rIns="0" bIns="0" rtlCol="0" anchor="t" anchorCtr="0">
            <a:noAutofit/>
          </a:bodyPr>
          <a:p>
            <a:pPr indent="-228600" fontAlgn="auto">
              <a:lnSpc>
                <a:spcPct val="150000"/>
              </a:lnSpc>
              <a:spcBef>
                <a:spcPct val="0"/>
              </a:spcBef>
              <a:spcAft>
                <a:spcPct val="0"/>
              </a:spcAft>
            </a:pPr>
            <a:r>
              <a:rPr lang="zh-CN" altLang="en-US" sz="1400" dirty="0">
                <a:ln>
                  <a:noFill/>
                  <a:prstDash val="sysDot"/>
                </a:ln>
                <a:solidFill>
                  <a:schemeClr val="tx1">
                    <a:lumMod val="85000"/>
                    <a:lumOff val="15000"/>
                  </a:schemeClr>
                </a:solidFill>
                <a:latin typeface="+mn-ea"/>
                <a:cs typeface="+mn-ea"/>
                <a:sym typeface="+mn-ea"/>
              </a:rPr>
              <a:t>The company offers a diverse range of products, including high-performance composites and eco-friendly materials, designed to meet market demands.</a:t>
            </a:r>
            <a:endParaRPr lang="zh-CN" altLang="en-US" sz="1400" dirty="0">
              <a:ln>
                <a:noFill/>
                <a:prstDash val="sysDot"/>
              </a:ln>
              <a:solidFill>
                <a:schemeClr val="tx1">
                  <a:lumMod val="85000"/>
                  <a:lumOff val="15000"/>
                </a:schemeClr>
              </a:solidFill>
              <a:latin typeface="+mn-ea"/>
              <a:cs typeface="+mn-ea"/>
              <a:sym typeface="+mn-ea"/>
            </a:endParaRPr>
          </a:p>
        </p:txBody>
      </p:sp>
      <p:sp>
        <p:nvSpPr>
          <p:cNvPr id="11" name="矩形 10"/>
          <p:cNvSpPr/>
          <p:nvPr>
            <p:custDataLst>
              <p:tags r:id="rId11"/>
            </p:custDataLst>
          </p:nvPr>
        </p:nvSpPr>
        <p:spPr>
          <a:xfrm>
            <a:off x="5320665" y="4039515"/>
            <a:ext cx="6233792" cy="365162"/>
          </a:xfrm>
          <a:prstGeom prst="rect">
            <a:avLst/>
          </a:prstGeom>
          <a:ln>
            <a:noFill/>
            <a:prstDash val="sysDash"/>
          </a:ln>
        </p:spPr>
        <p:txBody>
          <a:bodyPr vert="horz" wrap="square" lIns="0" tIns="0" rIns="0" bIns="0" rtlCol="0" anchor="b" anchorCtr="0">
            <a:noAutofit/>
          </a:bodyPr>
          <a:p>
            <a:pPr>
              <a:spcBef>
                <a:spcPct val="0"/>
              </a:spcBef>
              <a:spcAft>
                <a:spcPct val="0"/>
              </a:spcAft>
            </a:pPr>
            <a:r>
              <a:rPr lang="zh-CN" altLang="en-US" sz="2100" b="1" dirty="0">
                <a:ln>
                  <a:noFill/>
                  <a:prstDash val="sysDot"/>
                </a:ln>
                <a:solidFill>
                  <a:schemeClr val="accent1"/>
                </a:solidFill>
                <a:latin typeface="+mn-ea"/>
                <a:cs typeface="+mn-ea"/>
                <a:sym typeface="+mn-ea"/>
              </a:rPr>
              <a:t>Innovative Product Lines</a:t>
            </a:r>
            <a:endParaRPr lang="zh-CN" altLang="en-US" sz="2100" b="1" dirty="0">
              <a:ln>
                <a:noFill/>
                <a:prstDash val="sysDot"/>
              </a:ln>
              <a:solidFill>
                <a:schemeClr val="accent1"/>
              </a:solidFill>
              <a:latin typeface="+mn-ea"/>
              <a:cs typeface="+mn-ea"/>
              <a:sym typeface="+mn-ea"/>
            </a:endParaRPr>
          </a:p>
        </p:txBody>
      </p:sp>
      <p:pic>
        <p:nvPicPr>
          <p:cNvPr id="10" name="图片 9" descr="O1CN01tDjoD0265tVOSwolw_!!2218976877611-0-cbucrm.jpg_Q75"/>
          <p:cNvPicPr>
            <a:picLocks noChangeAspect="1"/>
          </p:cNvPicPr>
          <p:nvPr/>
        </p:nvPicPr>
        <p:blipFill>
          <a:blip r:embed="rId12"/>
          <a:stretch>
            <a:fillRect/>
          </a:stretch>
        </p:blipFill>
        <p:spPr>
          <a:xfrm>
            <a:off x="130810" y="98425"/>
            <a:ext cx="4542790" cy="6423025"/>
          </a:xfrm>
          <a:prstGeom prst="rect">
            <a:avLst/>
          </a:prstGeom>
        </p:spPr>
      </p:pic>
    </p:spTree>
    <p:custDataLst>
      <p:tags r:id="rId1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696000" y="394405"/>
            <a:ext cx="10800000" cy="792000"/>
          </a:xfrm>
        </p:spPr>
        <p:txBody>
          <a:bodyPr lIns="0" tIns="0" rIns="0" bIns="0">
            <a:noAutofit/>
          </a:bodyPr>
          <a:lstStyle/>
          <a:p>
            <a:r>
              <a:rPr lang="zh-CN" altLang="en-US" dirty="0">
                <a:sym typeface="+mn-ea"/>
              </a:rPr>
              <a:t>Product Characteristics and Applications</a:t>
            </a:r>
            <a:endParaRPr lang="zh-CN" altLang="en-US" dirty="0">
              <a:sym typeface="+mn-ea"/>
            </a:endParaRPr>
          </a:p>
        </p:txBody>
      </p:sp>
      <p:sp>
        <p:nvSpPr>
          <p:cNvPr id="5" name="矩形: 圆角 2"/>
          <p:cNvSpPr/>
          <p:nvPr>
            <p:custDataLst>
              <p:tags r:id="rId2"/>
            </p:custDataLst>
          </p:nvPr>
        </p:nvSpPr>
        <p:spPr>
          <a:xfrm>
            <a:off x="1537863" y="2471478"/>
            <a:ext cx="3734896" cy="237161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3"/>
            </p:custDataLst>
          </p:nvPr>
        </p:nvSpPr>
        <p:spPr>
          <a:xfrm>
            <a:off x="1052195" y="4843145"/>
            <a:ext cx="4493895" cy="1594485"/>
          </a:xfrm>
          <a:prstGeom prst="rect">
            <a:avLst/>
          </a:prstGeom>
        </p:spPr>
        <p:txBody>
          <a:bodyPr wrap="square" lIns="0" tIns="0" rIns="0" bIns="0">
            <a:noAutofit/>
          </a:bodyPr>
          <a:p>
            <a:pPr algn="ctr">
              <a:lnSpc>
                <a:spcPct val="150000"/>
              </a:lnSpc>
              <a:spcBef>
                <a:spcPct val="0"/>
              </a:spcBef>
              <a:spcAft>
                <a:spcPct val="0"/>
              </a:spcAft>
            </a:pPr>
            <a:r>
              <a:rPr lang="en-US" altLang="zh-CN" sz="1400">
                <a:ln>
                  <a:noFill/>
                  <a:prstDash val="sysDot"/>
                </a:ln>
                <a:solidFill>
                  <a:schemeClr val="tx1">
                    <a:lumMod val="85000"/>
                    <a:lumOff val="15000"/>
                  </a:schemeClr>
                </a:solidFill>
                <a:latin typeface="+mn-ea"/>
                <a:cs typeface="+mn-ea"/>
              </a:rPr>
              <a:t>Sodium carbonate is the inorganic compound with the formula Na</a:t>
            </a:r>
            <a:r>
              <a:rPr lang="en-US" altLang="en-US" sz="1400">
                <a:ln>
                  <a:noFill/>
                  <a:prstDash val="sysDot"/>
                </a:ln>
                <a:solidFill>
                  <a:schemeClr val="tx1">
                    <a:lumMod val="85000"/>
                    <a:lumOff val="15000"/>
                  </a:schemeClr>
                </a:solidFill>
                <a:latin typeface="+mn-ea"/>
                <a:cs typeface="+mn-ea"/>
              </a:rPr>
              <a:t>₂</a:t>
            </a:r>
            <a:r>
              <a:rPr lang="en-US" altLang="zh-CN" sz="1400">
                <a:ln>
                  <a:noFill/>
                  <a:prstDash val="sysDot"/>
                </a:ln>
                <a:solidFill>
                  <a:schemeClr val="tx1">
                    <a:lumMod val="85000"/>
                    <a:lumOff val="15000"/>
                  </a:schemeClr>
                </a:solidFill>
                <a:latin typeface="+mn-ea"/>
                <a:cs typeface="+mn-ea"/>
              </a:rPr>
              <a:t>CO</a:t>
            </a:r>
            <a:r>
              <a:rPr lang="en-US" altLang="en-US" sz="1400">
                <a:ln>
                  <a:noFill/>
                  <a:prstDash val="sysDot"/>
                </a:ln>
                <a:solidFill>
                  <a:schemeClr val="tx1">
                    <a:lumMod val="85000"/>
                    <a:lumOff val="15000"/>
                  </a:schemeClr>
                </a:solidFill>
                <a:latin typeface="+mn-ea"/>
                <a:cs typeface="+mn-ea"/>
              </a:rPr>
              <a:t>₃</a:t>
            </a:r>
            <a:r>
              <a:rPr lang="en-US" altLang="zh-CN" sz="1400">
                <a:ln>
                  <a:noFill/>
                  <a:prstDash val="sysDot"/>
                </a:ln>
                <a:solidFill>
                  <a:schemeClr val="tx1">
                    <a:lumMod val="85000"/>
                    <a:lumOff val="15000"/>
                  </a:schemeClr>
                </a:solidFill>
                <a:latin typeface="+mn-ea"/>
                <a:cs typeface="+mn-ea"/>
              </a:rPr>
              <a:t> and its various hydrates. All forms are white, odorless, water-soluble salts that yield alkaline solutions in water.we export to south east asia, europe, latin america</a:t>
            </a:r>
            <a:endParaRPr lang="en-US" altLang="zh-CN" sz="1400">
              <a:ln>
                <a:noFill/>
                <a:prstDash val="sysDot"/>
              </a:ln>
              <a:solidFill>
                <a:schemeClr val="tx1">
                  <a:lumMod val="85000"/>
                  <a:lumOff val="15000"/>
                </a:schemeClr>
              </a:solidFill>
              <a:latin typeface="+mn-ea"/>
              <a:cs typeface="+mn-ea"/>
            </a:endParaRPr>
          </a:p>
        </p:txBody>
      </p:sp>
      <p:sp>
        <p:nvSpPr>
          <p:cNvPr id="10" name="矩形 9"/>
          <p:cNvSpPr/>
          <p:nvPr>
            <p:custDataLst>
              <p:tags r:id="rId4"/>
            </p:custDataLst>
          </p:nvPr>
        </p:nvSpPr>
        <p:spPr>
          <a:xfrm>
            <a:off x="6843395" y="5006340"/>
            <a:ext cx="3734435" cy="1431290"/>
          </a:xfrm>
          <a:prstGeom prst="rect">
            <a:avLst/>
          </a:prstGeom>
        </p:spPr>
        <p:txBody>
          <a:bodyPr wrap="square" lIns="0" tIns="0" rIns="0" bIns="0">
            <a:noAutofit/>
          </a:bodyPr>
          <a:p>
            <a:pPr algn="ctr">
              <a:lnSpc>
                <a:spcPct val="150000"/>
              </a:lnSpc>
              <a:spcBef>
                <a:spcPct val="0"/>
              </a:spcBef>
              <a:spcAft>
                <a:spcPct val="0"/>
              </a:spcAft>
            </a:pPr>
            <a:r>
              <a:rPr lang="en-US" altLang="zh-CN" sz="1400">
                <a:ln>
                  <a:noFill/>
                  <a:prstDash val="sysDot"/>
                </a:ln>
                <a:solidFill>
                  <a:schemeClr val="tx1">
                    <a:lumMod val="85000"/>
                    <a:lumOff val="15000"/>
                  </a:schemeClr>
                </a:solidFill>
                <a:latin typeface="+mn-ea"/>
                <a:cs typeface="+mn-ea"/>
              </a:rPr>
              <a:t>Metallurgy, chemical , paper, food industry, glasses, textiles, printing and dyeing</a:t>
            </a:r>
            <a:endParaRPr lang="zh-CN" altLang="en-US" sz="1400">
              <a:ln>
                <a:noFill/>
                <a:prstDash val="sysDot"/>
              </a:ln>
              <a:solidFill>
                <a:schemeClr val="tx1">
                  <a:lumMod val="85000"/>
                  <a:lumOff val="15000"/>
                </a:schemeClr>
              </a:solidFill>
              <a:latin typeface="+mn-ea"/>
              <a:cs typeface="+mn-ea"/>
            </a:endParaRPr>
          </a:p>
        </p:txBody>
      </p:sp>
      <p:sp>
        <p:nvSpPr>
          <p:cNvPr id="23" name="矩形 22"/>
          <p:cNvSpPr/>
          <p:nvPr>
            <p:custDataLst>
              <p:tags r:id="rId5"/>
            </p:custDataLst>
          </p:nvPr>
        </p:nvSpPr>
        <p:spPr>
          <a:xfrm>
            <a:off x="1537970" y="4043680"/>
            <a:ext cx="3803650" cy="864870"/>
          </a:xfrm>
          <a:prstGeom prst="rect">
            <a:avLst/>
          </a:prstGeom>
          <a:noFill/>
        </p:spPr>
        <p:txBody>
          <a:bodyPr wrap="square" lIns="0" tIns="0" rIns="0" bIns="0" rtlCol="0" anchor="ctr">
            <a:noAutofit/>
          </a:bodyPr>
          <a:p>
            <a:pPr algn="ctr">
              <a:spcBef>
                <a:spcPct val="0"/>
              </a:spcBef>
              <a:spcAft>
                <a:spcPct val="0"/>
              </a:spcAft>
            </a:pPr>
            <a:r>
              <a:rPr kumimoji="1" lang="en-US" altLang="zh-CN" sz="2400" b="1" dirty="0">
                <a:solidFill>
                  <a:srgbClr val="FFFFFF"/>
                </a:solidFill>
                <a:latin typeface="+mn-ea"/>
                <a:cs typeface="+mn-ea"/>
              </a:rPr>
              <a:t>Sodium carbonate</a:t>
            </a:r>
            <a:endParaRPr kumimoji="1" lang="en-US" altLang="zh-CN" sz="2400" b="1" dirty="0">
              <a:solidFill>
                <a:srgbClr val="FFFFFF"/>
              </a:solidFill>
              <a:latin typeface="+mn-ea"/>
              <a:cs typeface="+mn-ea"/>
            </a:endParaRPr>
          </a:p>
        </p:txBody>
      </p:sp>
      <p:sp>
        <p:nvSpPr>
          <p:cNvPr id="24" name="矩形: 圆角 1"/>
          <p:cNvSpPr/>
          <p:nvPr>
            <p:custDataLst>
              <p:tags r:id="rId6"/>
            </p:custDataLst>
          </p:nvPr>
        </p:nvSpPr>
        <p:spPr>
          <a:xfrm>
            <a:off x="6843676" y="2471478"/>
            <a:ext cx="3734896" cy="237161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矩形 25"/>
          <p:cNvSpPr/>
          <p:nvPr>
            <p:custDataLst>
              <p:tags r:id="rId7"/>
            </p:custDataLst>
          </p:nvPr>
        </p:nvSpPr>
        <p:spPr>
          <a:xfrm>
            <a:off x="6843678" y="4043679"/>
            <a:ext cx="3803473" cy="962615"/>
          </a:xfrm>
          <a:prstGeom prst="rect">
            <a:avLst/>
          </a:prstGeom>
          <a:noFill/>
        </p:spPr>
        <p:txBody>
          <a:bodyPr wrap="square" lIns="0" tIns="0" rIns="0" bIns="0" rtlCol="0" anchor="ctr">
            <a:noAutofit/>
          </a:bodyPr>
          <a:p>
            <a:pPr algn="ctr">
              <a:spcBef>
                <a:spcPct val="0"/>
              </a:spcBef>
              <a:spcAft>
                <a:spcPct val="0"/>
              </a:spcAft>
            </a:pPr>
            <a:r>
              <a:rPr kumimoji="1" lang="zh-CN" altLang="en-US" sz="2400" b="1">
                <a:solidFill>
                  <a:srgbClr val="FFFFFF"/>
                </a:solidFill>
                <a:latin typeface="+mn-ea"/>
                <a:cs typeface="+mn-ea"/>
              </a:rPr>
              <a:t> Applications</a:t>
            </a:r>
            <a:endParaRPr kumimoji="1" lang="zh-CN" altLang="en-US" sz="2400" b="1">
              <a:solidFill>
                <a:srgbClr val="FFFFFF"/>
              </a:solidFill>
              <a:latin typeface="+mn-ea"/>
              <a:cs typeface="+mn-ea"/>
            </a:endParaRPr>
          </a:p>
        </p:txBody>
      </p:sp>
      <p:pic>
        <p:nvPicPr>
          <p:cNvPr id="2" name="图片 1" descr="20198211524268266"/>
          <p:cNvPicPr>
            <a:picLocks noChangeAspect="1"/>
          </p:cNvPicPr>
          <p:nvPr/>
        </p:nvPicPr>
        <p:blipFill>
          <a:blip r:embed="rId8"/>
          <a:stretch>
            <a:fillRect/>
          </a:stretch>
        </p:blipFill>
        <p:spPr>
          <a:xfrm>
            <a:off x="1925320" y="1518285"/>
            <a:ext cx="2874010" cy="2525395"/>
          </a:xfrm>
          <a:prstGeom prst="rect">
            <a:avLst/>
          </a:prstGeom>
        </p:spPr>
      </p:pic>
      <p:pic>
        <p:nvPicPr>
          <p:cNvPr id="3" name="图片 2" descr="微信图片_20250731180145"/>
          <p:cNvPicPr>
            <a:picLocks noChangeAspect="1"/>
          </p:cNvPicPr>
          <p:nvPr/>
        </p:nvPicPr>
        <p:blipFill>
          <a:blip r:embed="rId9"/>
          <a:stretch>
            <a:fillRect/>
          </a:stretch>
        </p:blipFill>
        <p:spPr>
          <a:xfrm>
            <a:off x="7045960" y="1517650"/>
            <a:ext cx="3399155" cy="2526030"/>
          </a:xfrm>
          <a:prstGeom prst="rect">
            <a:avLst/>
          </a:prstGeom>
        </p:spPr>
      </p:pic>
    </p:spTree>
    <p:custDataLst>
      <p:tags r:id="rId10"/>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696000" y="394405"/>
            <a:ext cx="10800000" cy="792000"/>
          </a:xfrm>
        </p:spPr>
        <p:txBody>
          <a:bodyPr lIns="0" tIns="0" rIns="0" bIns="0">
            <a:noAutofit/>
          </a:bodyPr>
          <a:lstStyle/>
          <a:p>
            <a:r>
              <a:rPr lang="zh-CN" altLang="en-US" dirty="0">
                <a:sym typeface="+mn-ea"/>
              </a:rPr>
              <a:t>Product Characteristics and Applications</a:t>
            </a:r>
            <a:endParaRPr lang="zh-CN" altLang="en-US" dirty="0">
              <a:sym typeface="+mn-ea"/>
            </a:endParaRPr>
          </a:p>
        </p:txBody>
      </p:sp>
      <p:sp>
        <p:nvSpPr>
          <p:cNvPr id="5" name="矩形: 圆角 2"/>
          <p:cNvSpPr/>
          <p:nvPr>
            <p:custDataLst>
              <p:tags r:id="rId2"/>
            </p:custDataLst>
          </p:nvPr>
        </p:nvSpPr>
        <p:spPr>
          <a:xfrm>
            <a:off x="1606550" y="2352040"/>
            <a:ext cx="3735070" cy="2523490"/>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3"/>
            </p:custDataLst>
          </p:nvPr>
        </p:nvSpPr>
        <p:spPr>
          <a:xfrm>
            <a:off x="1084580" y="5006340"/>
            <a:ext cx="4635500" cy="1431290"/>
          </a:xfrm>
          <a:prstGeom prst="rect">
            <a:avLst/>
          </a:prstGeom>
        </p:spPr>
        <p:txBody>
          <a:bodyPr wrap="square" lIns="0" tIns="0" rIns="0" bIns="0">
            <a:noAutofit/>
          </a:bodyPr>
          <a:p>
            <a:pPr algn="ctr">
              <a:lnSpc>
                <a:spcPct val="150000"/>
              </a:lnSpc>
              <a:spcBef>
                <a:spcPct val="0"/>
              </a:spcBef>
              <a:spcAft>
                <a:spcPct val="0"/>
              </a:spcAft>
            </a:pPr>
            <a:r>
              <a:rPr lang="en-US" altLang="zh-CN" sz="1400">
                <a:ln>
                  <a:noFill/>
                  <a:prstDash val="sysDot"/>
                </a:ln>
                <a:solidFill>
                  <a:schemeClr val="tx1">
                    <a:lumMod val="85000"/>
                    <a:lumOff val="15000"/>
                  </a:schemeClr>
                </a:solidFill>
                <a:latin typeface="+mn-ea"/>
                <a:cs typeface="+mn-ea"/>
              </a:rPr>
              <a:t>Magnesium Chloride, often simply known as MgCl2, is a highly versatile and important inorganic compound. Primarily sourced from seawater, it plays a fundamental role in a variety of applications, from healthcare to agriculture and industry.</a:t>
            </a:r>
            <a:endParaRPr lang="en-US" altLang="zh-CN" sz="1400">
              <a:ln>
                <a:noFill/>
                <a:prstDash val="sysDot"/>
              </a:ln>
              <a:solidFill>
                <a:schemeClr val="tx1">
                  <a:lumMod val="85000"/>
                  <a:lumOff val="15000"/>
                </a:schemeClr>
              </a:solidFill>
              <a:latin typeface="+mn-ea"/>
              <a:cs typeface="+mn-ea"/>
            </a:endParaRPr>
          </a:p>
        </p:txBody>
      </p:sp>
      <p:sp>
        <p:nvSpPr>
          <p:cNvPr id="10" name="矩形 9"/>
          <p:cNvSpPr/>
          <p:nvPr>
            <p:custDataLst>
              <p:tags r:id="rId4"/>
            </p:custDataLst>
          </p:nvPr>
        </p:nvSpPr>
        <p:spPr>
          <a:xfrm>
            <a:off x="6878601" y="5309810"/>
            <a:ext cx="3734261" cy="1127708"/>
          </a:xfrm>
          <a:prstGeom prst="rect">
            <a:avLst/>
          </a:prstGeom>
        </p:spPr>
        <p:txBody>
          <a:bodyPr wrap="square" lIns="0" tIns="0" rIns="0" bIns="0">
            <a:noAutofit/>
          </a:bodyPr>
          <a:p>
            <a:pPr algn="ctr">
              <a:lnSpc>
                <a:spcPct val="150000"/>
              </a:lnSpc>
              <a:spcBef>
                <a:spcPct val="0"/>
              </a:spcBef>
              <a:spcAft>
                <a:spcPct val="0"/>
              </a:spcAft>
            </a:pPr>
            <a:r>
              <a:rPr lang="en-US" altLang="zh-CN" sz="1400">
                <a:ln>
                  <a:noFill/>
                  <a:prstDash val="sysDot"/>
                </a:ln>
                <a:solidFill>
                  <a:schemeClr val="tx1">
                    <a:lumMod val="85000"/>
                    <a:lumOff val="15000"/>
                  </a:schemeClr>
                </a:solidFill>
                <a:latin typeface="+mn-ea"/>
                <a:cs typeface="+mn-ea"/>
              </a:rPr>
              <a:t>Metallurgy, chemical , constraction, transportation, machinery, textiles, printing and dyeing</a:t>
            </a:r>
            <a:endParaRPr lang="zh-CN" altLang="en-US" sz="1400">
              <a:ln>
                <a:noFill/>
                <a:prstDash val="sysDot"/>
              </a:ln>
              <a:solidFill>
                <a:schemeClr val="tx1">
                  <a:lumMod val="85000"/>
                  <a:lumOff val="15000"/>
                </a:schemeClr>
              </a:solidFill>
              <a:latin typeface="+mn-ea"/>
              <a:cs typeface="+mn-ea"/>
            </a:endParaRPr>
          </a:p>
        </p:txBody>
      </p:sp>
      <p:sp>
        <p:nvSpPr>
          <p:cNvPr id="23" name="矩形 22"/>
          <p:cNvSpPr/>
          <p:nvPr>
            <p:custDataLst>
              <p:tags r:id="rId5"/>
            </p:custDataLst>
          </p:nvPr>
        </p:nvSpPr>
        <p:spPr>
          <a:xfrm>
            <a:off x="1472459" y="4043679"/>
            <a:ext cx="3803473" cy="962615"/>
          </a:xfrm>
          <a:prstGeom prst="rect">
            <a:avLst/>
          </a:prstGeom>
          <a:noFill/>
        </p:spPr>
        <p:txBody>
          <a:bodyPr wrap="square" lIns="0" tIns="0" rIns="0" bIns="0" rtlCol="0" anchor="ctr">
            <a:noAutofit/>
          </a:bodyPr>
          <a:p>
            <a:pPr algn="ctr">
              <a:spcBef>
                <a:spcPct val="0"/>
              </a:spcBef>
              <a:spcAft>
                <a:spcPct val="0"/>
              </a:spcAft>
            </a:pPr>
            <a:r>
              <a:rPr kumimoji="1" lang="en-US" altLang="zh-CN" sz="2400" b="1" dirty="0">
                <a:solidFill>
                  <a:srgbClr val="FFFFFF"/>
                </a:solidFill>
                <a:latin typeface="+mn-ea"/>
                <a:cs typeface="+mn-ea"/>
              </a:rPr>
              <a:t>Magnesium chloride</a:t>
            </a:r>
            <a:endParaRPr kumimoji="1" lang="en-US" altLang="zh-CN" sz="2400" b="1" dirty="0">
              <a:solidFill>
                <a:srgbClr val="FFFFFF"/>
              </a:solidFill>
              <a:latin typeface="+mn-ea"/>
              <a:cs typeface="+mn-ea"/>
            </a:endParaRPr>
          </a:p>
        </p:txBody>
      </p:sp>
      <p:sp>
        <p:nvSpPr>
          <p:cNvPr id="24" name="矩形: 圆角 1"/>
          <p:cNvSpPr/>
          <p:nvPr>
            <p:custDataLst>
              <p:tags r:id="rId6"/>
            </p:custDataLst>
          </p:nvPr>
        </p:nvSpPr>
        <p:spPr>
          <a:xfrm>
            <a:off x="6877966" y="2764848"/>
            <a:ext cx="3734896" cy="237161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矩形 25"/>
          <p:cNvSpPr/>
          <p:nvPr>
            <p:custDataLst>
              <p:tags r:id="rId7"/>
            </p:custDataLst>
          </p:nvPr>
        </p:nvSpPr>
        <p:spPr>
          <a:xfrm>
            <a:off x="6843678" y="4043679"/>
            <a:ext cx="3803473" cy="962615"/>
          </a:xfrm>
          <a:prstGeom prst="rect">
            <a:avLst/>
          </a:prstGeom>
          <a:noFill/>
        </p:spPr>
        <p:txBody>
          <a:bodyPr wrap="square" lIns="0" tIns="0" rIns="0" bIns="0" rtlCol="0" anchor="ctr">
            <a:noAutofit/>
          </a:bodyPr>
          <a:p>
            <a:pPr algn="ctr">
              <a:spcBef>
                <a:spcPct val="0"/>
              </a:spcBef>
              <a:spcAft>
                <a:spcPct val="0"/>
              </a:spcAft>
            </a:pPr>
            <a:r>
              <a:rPr kumimoji="1" lang="zh-CN" altLang="en-US" sz="2400" b="1">
                <a:solidFill>
                  <a:srgbClr val="FFFFFF"/>
                </a:solidFill>
                <a:latin typeface="+mn-ea"/>
                <a:cs typeface="+mn-ea"/>
              </a:rPr>
              <a:t> Applications</a:t>
            </a:r>
            <a:endParaRPr kumimoji="1" lang="zh-CN" altLang="en-US" sz="2400" b="1">
              <a:solidFill>
                <a:srgbClr val="FFFFFF"/>
              </a:solidFill>
              <a:latin typeface="+mn-ea"/>
              <a:cs typeface="+mn-ea"/>
            </a:endParaRPr>
          </a:p>
        </p:txBody>
      </p:sp>
      <p:pic>
        <p:nvPicPr>
          <p:cNvPr id="2" name="图片 1" descr="20198211523573277"/>
          <p:cNvPicPr>
            <a:picLocks noChangeAspect="1"/>
          </p:cNvPicPr>
          <p:nvPr/>
        </p:nvPicPr>
        <p:blipFill>
          <a:blip r:embed="rId8"/>
          <a:stretch>
            <a:fillRect/>
          </a:stretch>
        </p:blipFill>
        <p:spPr>
          <a:xfrm>
            <a:off x="1936750" y="1450340"/>
            <a:ext cx="2875915" cy="2506980"/>
          </a:xfrm>
          <a:prstGeom prst="rect">
            <a:avLst/>
          </a:prstGeom>
        </p:spPr>
      </p:pic>
      <p:pic>
        <p:nvPicPr>
          <p:cNvPr id="3" name="图片 2" descr="微信图片_20250731174726"/>
          <p:cNvPicPr>
            <a:picLocks noChangeAspect="1"/>
          </p:cNvPicPr>
          <p:nvPr/>
        </p:nvPicPr>
        <p:blipFill>
          <a:blip r:embed="rId9"/>
          <a:stretch>
            <a:fillRect/>
          </a:stretch>
        </p:blipFill>
        <p:spPr>
          <a:xfrm>
            <a:off x="7106920" y="1561465"/>
            <a:ext cx="3277235" cy="2284095"/>
          </a:xfrm>
          <a:prstGeom prst="rect">
            <a:avLst/>
          </a:prstGeom>
        </p:spPr>
      </p:pic>
    </p:spTree>
    <p:custDataLst>
      <p:tags r:id="rId10"/>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696000" y="394405"/>
            <a:ext cx="10800000" cy="792000"/>
          </a:xfrm>
        </p:spPr>
        <p:txBody>
          <a:bodyPr lIns="0" tIns="0" rIns="0" bIns="0">
            <a:noAutofit/>
          </a:bodyPr>
          <a:lstStyle/>
          <a:p>
            <a:r>
              <a:rPr lang="zh-CN" altLang="en-US" dirty="0">
                <a:sym typeface="+mn-ea"/>
              </a:rPr>
              <a:t>Product Characteristics and Applications</a:t>
            </a:r>
            <a:endParaRPr lang="zh-CN" altLang="en-US" dirty="0">
              <a:sym typeface="+mn-ea"/>
            </a:endParaRPr>
          </a:p>
        </p:txBody>
      </p:sp>
      <p:sp>
        <p:nvSpPr>
          <p:cNvPr id="5" name="矩形: 圆角 2"/>
          <p:cNvSpPr/>
          <p:nvPr>
            <p:custDataLst>
              <p:tags r:id="rId2"/>
            </p:custDataLst>
          </p:nvPr>
        </p:nvSpPr>
        <p:spPr>
          <a:xfrm>
            <a:off x="1641368" y="2418138"/>
            <a:ext cx="3734896" cy="237161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3"/>
            </p:custDataLst>
          </p:nvPr>
        </p:nvSpPr>
        <p:spPr>
          <a:xfrm>
            <a:off x="1268730" y="4908550"/>
            <a:ext cx="4418330" cy="1529080"/>
          </a:xfrm>
          <a:prstGeom prst="rect">
            <a:avLst/>
          </a:prstGeom>
        </p:spPr>
        <p:txBody>
          <a:bodyPr wrap="square" lIns="0" tIns="0" rIns="0" bIns="0">
            <a:noAutofit/>
          </a:bodyPr>
          <a:p>
            <a:pPr algn="ctr">
              <a:lnSpc>
                <a:spcPct val="150000"/>
              </a:lnSpc>
              <a:spcBef>
                <a:spcPct val="0"/>
              </a:spcBef>
              <a:spcAft>
                <a:spcPct val="0"/>
              </a:spcAft>
            </a:pPr>
            <a:r>
              <a:rPr lang="en-US" altLang="zh-CN" sz="1400">
                <a:ln>
                  <a:noFill/>
                  <a:prstDash val="sysDot"/>
                </a:ln>
                <a:solidFill>
                  <a:schemeClr val="tx1">
                    <a:lumMod val="85000"/>
                    <a:lumOff val="15000"/>
                  </a:schemeClr>
                </a:solidFill>
                <a:latin typeface="+mn-ea"/>
                <a:cs typeface="+mn-ea"/>
              </a:rPr>
              <a:t>Calcium chloride is an inorganic compound, a salt with the chemical formula CaCl2. It is a white crystalline solid at room temperature, and it is highly solublein water. </a:t>
            </a:r>
            <a:endParaRPr lang="en-US" altLang="zh-CN" sz="1400">
              <a:ln>
                <a:noFill/>
                <a:prstDash val="sysDot"/>
              </a:ln>
              <a:solidFill>
                <a:schemeClr val="tx1">
                  <a:lumMod val="85000"/>
                  <a:lumOff val="15000"/>
                </a:schemeClr>
              </a:solidFill>
              <a:latin typeface="+mn-ea"/>
              <a:cs typeface="+mn-ea"/>
            </a:endParaRPr>
          </a:p>
        </p:txBody>
      </p:sp>
      <p:sp>
        <p:nvSpPr>
          <p:cNvPr id="10" name="矩形 9"/>
          <p:cNvSpPr/>
          <p:nvPr>
            <p:custDataLst>
              <p:tags r:id="rId4"/>
            </p:custDataLst>
          </p:nvPr>
        </p:nvSpPr>
        <p:spPr>
          <a:xfrm>
            <a:off x="6878320" y="5048885"/>
            <a:ext cx="3734435" cy="1388745"/>
          </a:xfrm>
          <a:prstGeom prst="rect">
            <a:avLst/>
          </a:prstGeom>
        </p:spPr>
        <p:txBody>
          <a:bodyPr wrap="square" lIns="0" tIns="0" rIns="0" bIns="0">
            <a:noAutofit/>
          </a:bodyPr>
          <a:p>
            <a:pPr algn="ctr">
              <a:lnSpc>
                <a:spcPct val="150000"/>
              </a:lnSpc>
              <a:spcBef>
                <a:spcPct val="0"/>
              </a:spcBef>
              <a:spcAft>
                <a:spcPct val="0"/>
              </a:spcAft>
            </a:pPr>
            <a:r>
              <a:rPr lang="en-US" altLang="zh-CN" sz="1400">
                <a:ln>
                  <a:noFill/>
                  <a:prstDash val="sysDot"/>
                </a:ln>
                <a:solidFill>
                  <a:schemeClr val="tx1">
                    <a:lumMod val="85000"/>
                    <a:lumOff val="15000"/>
                  </a:schemeClr>
                </a:solidFill>
                <a:latin typeface="+mn-ea"/>
                <a:cs typeface="+mn-ea"/>
              </a:rPr>
              <a:t>Food industry, construction, medical, environmental control,oil industry</a:t>
            </a:r>
            <a:endParaRPr lang="en-US" altLang="zh-CN" sz="1400">
              <a:ln>
                <a:noFill/>
                <a:prstDash val="sysDot"/>
              </a:ln>
              <a:solidFill>
                <a:schemeClr val="tx1">
                  <a:lumMod val="85000"/>
                  <a:lumOff val="15000"/>
                </a:schemeClr>
              </a:solidFill>
              <a:latin typeface="+mn-ea"/>
              <a:cs typeface="+mn-ea"/>
            </a:endParaRPr>
          </a:p>
        </p:txBody>
      </p:sp>
      <p:sp>
        <p:nvSpPr>
          <p:cNvPr id="23" name="矩形 22"/>
          <p:cNvSpPr/>
          <p:nvPr>
            <p:custDataLst>
              <p:tags r:id="rId5"/>
            </p:custDataLst>
          </p:nvPr>
        </p:nvSpPr>
        <p:spPr>
          <a:xfrm>
            <a:off x="1572789" y="3827144"/>
            <a:ext cx="3803473" cy="962615"/>
          </a:xfrm>
          <a:prstGeom prst="rect">
            <a:avLst/>
          </a:prstGeom>
          <a:noFill/>
        </p:spPr>
        <p:txBody>
          <a:bodyPr wrap="square" lIns="0" tIns="0" rIns="0" bIns="0" rtlCol="0" anchor="ctr">
            <a:noAutofit/>
          </a:bodyPr>
          <a:p>
            <a:pPr algn="ctr">
              <a:spcBef>
                <a:spcPct val="0"/>
              </a:spcBef>
              <a:spcAft>
                <a:spcPct val="0"/>
              </a:spcAft>
            </a:pPr>
            <a:r>
              <a:rPr kumimoji="1" lang="en-US" altLang="zh-CN" sz="2400" b="1" dirty="0">
                <a:solidFill>
                  <a:srgbClr val="FFFFFF"/>
                </a:solidFill>
                <a:latin typeface="+mn-ea"/>
                <a:cs typeface="+mn-ea"/>
              </a:rPr>
              <a:t>Calcium chloride</a:t>
            </a:r>
            <a:endParaRPr kumimoji="1" lang="en-US" altLang="zh-CN" sz="2400" b="1" dirty="0">
              <a:solidFill>
                <a:srgbClr val="FFFFFF"/>
              </a:solidFill>
              <a:latin typeface="+mn-ea"/>
              <a:cs typeface="+mn-ea"/>
            </a:endParaRPr>
          </a:p>
        </p:txBody>
      </p:sp>
      <p:sp>
        <p:nvSpPr>
          <p:cNvPr id="24" name="矩形: 圆角 1"/>
          <p:cNvSpPr/>
          <p:nvPr>
            <p:custDataLst>
              <p:tags r:id="rId6"/>
            </p:custDataLst>
          </p:nvPr>
        </p:nvSpPr>
        <p:spPr>
          <a:xfrm>
            <a:off x="6877966" y="2536883"/>
            <a:ext cx="3734896" cy="237161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矩形 25"/>
          <p:cNvSpPr/>
          <p:nvPr>
            <p:custDataLst>
              <p:tags r:id="rId7"/>
            </p:custDataLst>
          </p:nvPr>
        </p:nvSpPr>
        <p:spPr>
          <a:xfrm>
            <a:off x="6843395" y="3746500"/>
            <a:ext cx="3803650" cy="977900"/>
          </a:xfrm>
          <a:prstGeom prst="rect">
            <a:avLst/>
          </a:prstGeom>
          <a:noFill/>
        </p:spPr>
        <p:txBody>
          <a:bodyPr wrap="square" lIns="0" tIns="0" rIns="0" bIns="0" rtlCol="0" anchor="ctr">
            <a:noAutofit/>
          </a:bodyPr>
          <a:p>
            <a:pPr algn="ctr">
              <a:spcBef>
                <a:spcPct val="0"/>
              </a:spcBef>
              <a:spcAft>
                <a:spcPct val="0"/>
              </a:spcAft>
            </a:pPr>
            <a:r>
              <a:rPr kumimoji="1" lang="zh-CN" altLang="en-US" sz="2400" b="1">
                <a:solidFill>
                  <a:srgbClr val="FFFFFF"/>
                </a:solidFill>
                <a:latin typeface="+mn-ea"/>
                <a:cs typeface="+mn-ea"/>
              </a:rPr>
              <a:t>Applications</a:t>
            </a:r>
            <a:endParaRPr kumimoji="1" lang="zh-CN" altLang="en-US" sz="2400" b="1">
              <a:solidFill>
                <a:srgbClr val="FFFFFF"/>
              </a:solidFill>
              <a:latin typeface="+mn-ea"/>
              <a:cs typeface="+mn-ea"/>
            </a:endParaRPr>
          </a:p>
        </p:txBody>
      </p:sp>
      <p:pic>
        <p:nvPicPr>
          <p:cNvPr id="2" name="图片 1" descr="二水片状氯化钙"/>
          <p:cNvPicPr>
            <a:picLocks noChangeAspect="1"/>
          </p:cNvPicPr>
          <p:nvPr/>
        </p:nvPicPr>
        <p:blipFill>
          <a:blip r:embed="rId8"/>
          <a:stretch>
            <a:fillRect/>
          </a:stretch>
        </p:blipFill>
        <p:spPr>
          <a:xfrm>
            <a:off x="1880870" y="1488440"/>
            <a:ext cx="3117215" cy="2338705"/>
          </a:xfrm>
          <a:prstGeom prst="rect">
            <a:avLst/>
          </a:prstGeom>
        </p:spPr>
      </p:pic>
      <p:pic>
        <p:nvPicPr>
          <p:cNvPr id="6" name="图片 5" descr="O1CN01wLfoQp265tU0m0uAR_!!2218976877611-0-cib"/>
          <p:cNvPicPr>
            <a:picLocks noChangeAspect="1"/>
          </p:cNvPicPr>
          <p:nvPr/>
        </p:nvPicPr>
        <p:blipFill>
          <a:blip r:embed="rId9"/>
          <a:stretch>
            <a:fillRect/>
          </a:stretch>
        </p:blipFill>
        <p:spPr>
          <a:xfrm>
            <a:off x="7393940" y="1186180"/>
            <a:ext cx="2794000" cy="2742565"/>
          </a:xfrm>
          <a:prstGeom prst="rect">
            <a:avLst/>
          </a:prstGeom>
        </p:spPr>
      </p:pic>
    </p:spTree>
    <p:custDataLst>
      <p:tags r:id="rId10"/>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696000" y="394405"/>
            <a:ext cx="10800000" cy="792000"/>
          </a:xfrm>
        </p:spPr>
        <p:txBody>
          <a:bodyPr lIns="0" tIns="0" rIns="0" bIns="0">
            <a:noAutofit/>
          </a:bodyPr>
          <a:lstStyle/>
          <a:p>
            <a:r>
              <a:rPr lang="zh-CN" altLang="en-US" dirty="0">
                <a:sym typeface="+mn-ea"/>
              </a:rPr>
              <a:t>Product Characteristics and Applications</a:t>
            </a:r>
            <a:endParaRPr lang="zh-CN" altLang="en-US" dirty="0">
              <a:sym typeface="+mn-ea"/>
            </a:endParaRPr>
          </a:p>
        </p:txBody>
      </p:sp>
      <p:sp>
        <p:nvSpPr>
          <p:cNvPr id="5" name="矩形: 圆角 2"/>
          <p:cNvSpPr/>
          <p:nvPr>
            <p:custDataLst>
              <p:tags r:id="rId2"/>
            </p:custDataLst>
          </p:nvPr>
        </p:nvSpPr>
        <p:spPr>
          <a:xfrm>
            <a:off x="1572788" y="2764848"/>
            <a:ext cx="3734896" cy="237161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3"/>
            </p:custDataLst>
          </p:nvPr>
        </p:nvSpPr>
        <p:spPr>
          <a:xfrm>
            <a:off x="1269365" y="5309870"/>
            <a:ext cx="4308475" cy="1127760"/>
          </a:xfrm>
          <a:prstGeom prst="rect">
            <a:avLst/>
          </a:prstGeom>
        </p:spPr>
        <p:txBody>
          <a:bodyPr wrap="square" lIns="0" tIns="0" rIns="0" bIns="0">
            <a:noAutofit/>
          </a:bodyPr>
          <a:p>
            <a:pPr algn="ctr">
              <a:lnSpc>
                <a:spcPct val="150000"/>
              </a:lnSpc>
              <a:spcBef>
                <a:spcPct val="0"/>
              </a:spcBef>
              <a:spcAft>
                <a:spcPct val="0"/>
              </a:spcAft>
            </a:pPr>
            <a:r>
              <a:rPr lang="en-US" altLang="zh-CN" sz="1400">
                <a:ln>
                  <a:noFill/>
                  <a:prstDash val="sysDot"/>
                </a:ln>
                <a:solidFill>
                  <a:schemeClr val="tx1">
                    <a:lumMod val="85000"/>
                    <a:lumOff val="15000"/>
                  </a:schemeClr>
                </a:solidFill>
                <a:latin typeface="+mn-ea"/>
                <a:cs typeface="+mn-ea"/>
              </a:rPr>
              <a:t>Industrial salt is a highly purified form of sodium chloride (NaCl) that is extracted from natural sources, such as salt mines, seawater, or brine wells.</a:t>
            </a:r>
            <a:endParaRPr lang="zh-CN" altLang="en-US" sz="1400">
              <a:ln>
                <a:noFill/>
                <a:prstDash val="sysDot"/>
              </a:ln>
              <a:solidFill>
                <a:schemeClr val="tx1">
                  <a:lumMod val="85000"/>
                  <a:lumOff val="15000"/>
                </a:schemeClr>
              </a:solidFill>
              <a:latin typeface="+mn-ea"/>
              <a:cs typeface="+mn-ea"/>
            </a:endParaRPr>
          </a:p>
        </p:txBody>
      </p:sp>
      <p:sp>
        <p:nvSpPr>
          <p:cNvPr id="10" name="矩形 9"/>
          <p:cNvSpPr/>
          <p:nvPr>
            <p:custDataLst>
              <p:tags r:id="rId4"/>
            </p:custDataLst>
          </p:nvPr>
        </p:nvSpPr>
        <p:spPr>
          <a:xfrm>
            <a:off x="6878601" y="5309810"/>
            <a:ext cx="3734261" cy="1127708"/>
          </a:xfrm>
          <a:prstGeom prst="rect">
            <a:avLst/>
          </a:prstGeom>
        </p:spPr>
        <p:txBody>
          <a:bodyPr wrap="square" lIns="0" tIns="0" rIns="0" bIns="0">
            <a:noAutofit/>
          </a:bodyPr>
          <a:p>
            <a:pPr algn="ctr">
              <a:lnSpc>
                <a:spcPct val="150000"/>
              </a:lnSpc>
              <a:spcBef>
                <a:spcPct val="0"/>
              </a:spcBef>
              <a:spcAft>
                <a:spcPct val="0"/>
              </a:spcAft>
            </a:pPr>
            <a:r>
              <a:rPr lang="en-US" altLang="zh-CN" sz="1400">
                <a:ln>
                  <a:noFill/>
                  <a:prstDash val="sysDot"/>
                </a:ln>
                <a:solidFill>
                  <a:schemeClr val="tx1">
                    <a:lumMod val="85000"/>
                    <a:lumOff val="15000"/>
                  </a:schemeClr>
                </a:solidFill>
                <a:latin typeface="+mn-ea"/>
                <a:cs typeface="+mn-ea"/>
              </a:rPr>
              <a:t>chemicals, food, water treatment, and de-icing</a:t>
            </a:r>
            <a:endParaRPr lang="zh-CN" altLang="en-US" sz="1400">
              <a:ln>
                <a:noFill/>
                <a:prstDash val="sysDot"/>
              </a:ln>
              <a:solidFill>
                <a:schemeClr val="tx1">
                  <a:lumMod val="85000"/>
                  <a:lumOff val="15000"/>
                </a:schemeClr>
              </a:solidFill>
              <a:latin typeface="+mn-ea"/>
              <a:cs typeface="+mn-ea"/>
            </a:endParaRPr>
          </a:p>
        </p:txBody>
      </p:sp>
      <p:sp>
        <p:nvSpPr>
          <p:cNvPr id="23" name="矩形 22"/>
          <p:cNvSpPr/>
          <p:nvPr>
            <p:custDataLst>
              <p:tags r:id="rId5"/>
            </p:custDataLst>
          </p:nvPr>
        </p:nvSpPr>
        <p:spPr>
          <a:xfrm>
            <a:off x="1537864" y="4043679"/>
            <a:ext cx="3803473" cy="962615"/>
          </a:xfrm>
          <a:prstGeom prst="rect">
            <a:avLst/>
          </a:prstGeom>
          <a:noFill/>
        </p:spPr>
        <p:txBody>
          <a:bodyPr wrap="square" lIns="0" tIns="0" rIns="0" bIns="0" rtlCol="0" anchor="ctr">
            <a:noAutofit/>
          </a:bodyPr>
          <a:p>
            <a:pPr algn="ctr">
              <a:spcBef>
                <a:spcPct val="0"/>
              </a:spcBef>
              <a:spcAft>
                <a:spcPct val="0"/>
              </a:spcAft>
            </a:pPr>
            <a:r>
              <a:rPr kumimoji="1" lang="en-US" altLang="zh-CN" sz="2400" b="1" dirty="0">
                <a:solidFill>
                  <a:srgbClr val="FFFFFF"/>
                </a:solidFill>
                <a:latin typeface="+mn-ea"/>
                <a:cs typeface="+mn-ea"/>
              </a:rPr>
              <a:t>industry salt</a:t>
            </a:r>
            <a:endParaRPr kumimoji="1" lang="en-US" altLang="zh-CN" sz="2400" b="1" dirty="0">
              <a:solidFill>
                <a:srgbClr val="FFFFFF"/>
              </a:solidFill>
              <a:latin typeface="+mn-ea"/>
              <a:cs typeface="+mn-ea"/>
            </a:endParaRPr>
          </a:p>
        </p:txBody>
      </p:sp>
      <p:sp>
        <p:nvSpPr>
          <p:cNvPr id="24" name="矩形: 圆角 1"/>
          <p:cNvSpPr/>
          <p:nvPr>
            <p:custDataLst>
              <p:tags r:id="rId6"/>
            </p:custDataLst>
          </p:nvPr>
        </p:nvSpPr>
        <p:spPr>
          <a:xfrm>
            <a:off x="6877966" y="2764848"/>
            <a:ext cx="3734896" cy="237161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矩形 25"/>
          <p:cNvSpPr/>
          <p:nvPr>
            <p:custDataLst>
              <p:tags r:id="rId7"/>
            </p:custDataLst>
          </p:nvPr>
        </p:nvSpPr>
        <p:spPr>
          <a:xfrm>
            <a:off x="6843395" y="3261360"/>
            <a:ext cx="3803650" cy="1386840"/>
          </a:xfrm>
          <a:prstGeom prst="rect">
            <a:avLst/>
          </a:prstGeom>
          <a:noFill/>
        </p:spPr>
        <p:txBody>
          <a:bodyPr wrap="square" lIns="0" tIns="0" rIns="0" bIns="0" rtlCol="0" anchor="ctr">
            <a:noAutofit/>
          </a:bodyPr>
          <a:p>
            <a:pPr algn="ctr">
              <a:spcBef>
                <a:spcPct val="0"/>
              </a:spcBef>
              <a:spcAft>
                <a:spcPct val="0"/>
              </a:spcAft>
            </a:pPr>
            <a:r>
              <a:rPr kumimoji="1" lang="zh-CN" altLang="en-US" sz="2400" b="1">
                <a:solidFill>
                  <a:srgbClr val="FFFFFF"/>
                </a:solidFill>
                <a:latin typeface="+mn-ea"/>
                <a:cs typeface="+mn-ea"/>
              </a:rPr>
              <a:t>Applications</a:t>
            </a:r>
            <a:endParaRPr kumimoji="1" lang="zh-CN" altLang="en-US" sz="2400" b="1">
              <a:solidFill>
                <a:srgbClr val="FFFFFF"/>
              </a:solidFill>
              <a:latin typeface="+mn-ea"/>
              <a:cs typeface="+mn-ea"/>
            </a:endParaRPr>
          </a:p>
        </p:txBody>
      </p:sp>
      <p:pic>
        <p:nvPicPr>
          <p:cNvPr id="2" name="图片 1" descr="工业细盐"/>
          <p:cNvPicPr>
            <a:picLocks noChangeAspect="1"/>
          </p:cNvPicPr>
          <p:nvPr/>
        </p:nvPicPr>
        <p:blipFill>
          <a:blip r:embed="rId8"/>
          <a:stretch>
            <a:fillRect/>
          </a:stretch>
        </p:blipFill>
        <p:spPr>
          <a:xfrm>
            <a:off x="1925955" y="1606550"/>
            <a:ext cx="3029585" cy="2251075"/>
          </a:xfrm>
          <a:prstGeom prst="rect">
            <a:avLst/>
          </a:prstGeom>
        </p:spPr>
      </p:pic>
    </p:spTree>
    <p:custDataLst>
      <p:tags r:id="rId9"/>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696000" y="394405"/>
            <a:ext cx="10800000" cy="792000"/>
          </a:xfrm>
        </p:spPr>
        <p:txBody>
          <a:bodyPr lIns="0" tIns="0" rIns="0" bIns="0">
            <a:noAutofit/>
          </a:bodyPr>
          <a:lstStyle/>
          <a:p>
            <a:r>
              <a:rPr lang="zh-CN" altLang="en-US" dirty="0">
                <a:sym typeface="+mn-ea"/>
              </a:rPr>
              <a:t>Product Characteristics and Applications</a:t>
            </a:r>
            <a:endParaRPr lang="zh-CN" altLang="en-US" dirty="0">
              <a:sym typeface="+mn-ea"/>
            </a:endParaRPr>
          </a:p>
        </p:txBody>
      </p:sp>
      <p:sp>
        <p:nvSpPr>
          <p:cNvPr id="5" name="矩形: 圆角 2"/>
          <p:cNvSpPr/>
          <p:nvPr>
            <p:custDataLst>
              <p:tags r:id="rId2"/>
            </p:custDataLst>
          </p:nvPr>
        </p:nvSpPr>
        <p:spPr>
          <a:xfrm>
            <a:off x="1606443" y="2525453"/>
            <a:ext cx="3734896" cy="237161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3"/>
            </p:custDataLst>
          </p:nvPr>
        </p:nvSpPr>
        <p:spPr>
          <a:xfrm>
            <a:off x="1138555" y="5006340"/>
            <a:ext cx="4505960" cy="1431290"/>
          </a:xfrm>
          <a:prstGeom prst="rect">
            <a:avLst/>
          </a:prstGeom>
        </p:spPr>
        <p:txBody>
          <a:bodyPr wrap="square" lIns="0" tIns="0" rIns="0" bIns="0">
            <a:noAutofit/>
          </a:bodyPr>
          <a:p>
            <a:pPr algn="ctr">
              <a:lnSpc>
                <a:spcPct val="150000"/>
              </a:lnSpc>
              <a:spcBef>
                <a:spcPct val="0"/>
              </a:spcBef>
              <a:spcAft>
                <a:spcPct val="0"/>
              </a:spcAft>
            </a:pPr>
            <a:r>
              <a:rPr lang="en-US" altLang="zh-CN" sz="1400">
                <a:ln>
                  <a:noFill/>
                  <a:prstDash val="sysDot"/>
                </a:ln>
                <a:solidFill>
                  <a:schemeClr val="tx1">
                    <a:lumMod val="85000"/>
                    <a:lumOff val="15000"/>
                  </a:schemeClr>
                </a:solidFill>
                <a:latin typeface="+mn-ea"/>
                <a:cs typeface="+mn-ea"/>
              </a:rPr>
              <a:t>Sodium metabisulfite or sodium pyrosulfite (IUPAC spelling; Br. E. sodium metabisulphite or sodium pyrosulphite) is an inorganic compound of chemical formula Na2S2O5</a:t>
            </a:r>
            <a:endParaRPr lang="en-US" altLang="zh-CN" sz="1400">
              <a:ln>
                <a:noFill/>
                <a:prstDash val="sysDot"/>
              </a:ln>
              <a:solidFill>
                <a:schemeClr val="tx1">
                  <a:lumMod val="85000"/>
                  <a:lumOff val="15000"/>
                </a:schemeClr>
              </a:solidFill>
              <a:latin typeface="+mn-ea"/>
              <a:cs typeface="+mn-ea"/>
            </a:endParaRPr>
          </a:p>
        </p:txBody>
      </p:sp>
      <p:sp>
        <p:nvSpPr>
          <p:cNvPr id="10" name="矩形 9"/>
          <p:cNvSpPr/>
          <p:nvPr>
            <p:custDataLst>
              <p:tags r:id="rId4"/>
            </p:custDataLst>
          </p:nvPr>
        </p:nvSpPr>
        <p:spPr>
          <a:xfrm>
            <a:off x="6574790" y="5006340"/>
            <a:ext cx="4375150" cy="1431290"/>
          </a:xfrm>
          <a:prstGeom prst="rect">
            <a:avLst/>
          </a:prstGeom>
        </p:spPr>
        <p:txBody>
          <a:bodyPr wrap="square" lIns="0" tIns="0" rIns="0" bIns="0">
            <a:noAutofit/>
          </a:bodyPr>
          <a:p>
            <a:pPr algn="ctr">
              <a:lnSpc>
                <a:spcPct val="150000"/>
              </a:lnSpc>
              <a:spcBef>
                <a:spcPct val="0"/>
              </a:spcBef>
              <a:spcAft>
                <a:spcPct val="0"/>
              </a:spcAft>
            </a:pPr>
            <a:r>
              <a:rPr lang="en-US" altLang="zh-CN" sz="1400">
                <a:ln>
                  <a:noFill/>
                  <a:prstDash val="sysDot"/>
                </a:ln>
                <a:solidFill>
                  <a:schemeClr val="tx1">
                    <a:lumMod val="85000"/>
                    <a:lumOff val="15000"/>
                  </a:schemeClr>
                </a:solidFill>
                <a:latin typeface="+mn-ea"/>
                <a:cs typeface="+mn-ea"/>
              </a:rPr>
              <a:t>Applied to photography, chemicial, perfume, food industry ,febric and printing industry. It is used as a disinfectant, antioxidant, and preservative agent</a:t>
            </a:r>
            <a:endParaRPr lang="en-US" altLang="zh-CN" sz="1400">
              <a:ln>
                <a:noFill/>
                <a:prstDash val="sysDot"/>
              </a:ln>
              <a:solidFill>
                <a:schemeClr val="tx1">
                  <a:lumMod val="85000"/>
                  <a:lumOff val="15000"/>
                </a:schemeClr>
              </a:solidFill>
              <a:latin typeface="+mn-ea"/>
              <a:cs typeface="+mn-ea"/>
            </a:endParaRPr>
          </a:p>
        </p:txBody>
      </p:sp>
      <p:sp>
        <p:nvSpPr>
          <p:cNvPr id="23" name="矩形 22"/>
          <p:cNvSpPr/>
          <p:nvPr>
            <p:custDataLst>
              <p:tags r:id="rId5"/>
            </p:custDataLst>
          </p:nvPr>
        </p:nvSpPr>
        <p:spPr>
          <a:xfrm>
            <a:off x="1537864" y="3804284"/>
            <a:ext cx="3803473" cy="962615"/>
          </a:xfrm>
          <a:prstGeom prst="rect">
            <a:avLst/>
          </a:prstGeom>
          <a:noFill/>
        </p:spPr>
        <p:txBody>
          <a:bodyPr wrap="square" lIns="0" tIns="0" rIns="0" bIns="0" rtlCol="0" anchor="ctr">
            <a:noAutofit/>
          </a:bodyPr>
          <a:p>
            <a:pPr algn="ctr">
              <a:spcBef>
                <a:spcPct val="0"/>
              </a:spcBef>
              <a:spcAft>
                <a:spcPct val="0"/>
              </a:spcAft>
            </a:pPr>
            <a:r>
              <a:rPr kumimoji="1" lang="en-US" altLang="zh-CN" sz="2400" b="1" dirty="0">
                <a:solidFill>
                  <a:srgbClr val="FFFFFF"/>
                </a:solidFill>
                <a:latin typeface="+mn-ea"/>
                <a:cs typeface="+mn-ea"/>
              </a:rPr>
              <a:t>Sodium metabisulfite</a:t>
            </a:r>
            <a:endParaRPr kumimoji="1" lang="en-US" altLang="zh-CN" sz="2400" b="1" dirty="0">
              <a:solidFill>
                <a:srgbClr val="FFFFFF"/>
              </a:solidFill>
              <a:latin typeface="+mn-ea"/>
              <a:cs typeface="+mn-ea"/>
            </a:endParaRPr>
          </a:p>
        </p:txBody>
      </p:sp>
      <p:sp>
        <p:nvSpPr>
          <p:cNvPr id="24" name="矩形: 圆角 1"/>
          <p:cNvSpPr/>
          <p:nvPr>
            <p:custDataLst>
              <p:tags r:id="rId6"/>
            </p:custDataLst>
          </p:nvPr>
        </p:nvSpPr>
        <p:spPr>
          <a:xfrm>
            <a:off x="6843676" y="2395278"/>
            <a:ext cx="3734896" cy="237161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矩形 25"/>
          <p:cNvSpPr/>
          <p:nvPr>
            <p:custDataLst>
              <p:tags r:id="rId7"/>
            </p:custDataLst>
          </p:nvPr>
        </p:nvSpPr>
        <p:spPr>
          <a:xfrm>
            <a:off x="6843395" y="4043680"/>
            <a:ext cx="3803650" cy="722630"/>
          </a:xfrm>
          <a:prstGeom prst="rect">
            <a:avLst/>
          </a:prstGeom>
          <a:noFill/>
        </p:spPr>
        <p:txBody>
          <a:bodyPr wrap="square" lIns="0" tIns="0" rIns="0" bIns="0" rtlCol="0" anchor="ctr">
            <a:noAutofit/>
          </a:bodyPr>
          <a:p>
            <a:pPr algn="ctr">
              <a:spcBef>
                <a:spcPct val="0"/>
              </a:spcBef>
              <a:spcAft>
                <a:spcPct val="0"/>
              </a:spcAft>
            </a:pPr>
            <a:r>
              <a:rPr kumimoji="1" lang="zh-CN" altLang="en-US" sz="2400" b="1">
                <a:solidFill>
                  <a:srgbClr val="FFFFFF"/>
                </a:solidFill>
                <a:latin typeface="+mn-ea"/>
                <a:cs typeface="+mn-ea"/>
              </a:rPr>
              <a:t>Applications</a:t>
            </a:r>
            <a:endParaRPr kumimoji="1" lang="zh-CN" altLang="en-US" sz="2400" b="1">
              <a:solidFill>
                <a:srgbClr val="FFFFFF"/>
              </a:solidFill>
              <a:latin typeface="+mn-ea"/>
              <a:cs typeface="+mn-ea"/>
            </a:endParaRPr>
          </a:p>
        </p:txBody>
      </p:sp>
      <p:pic>
        <p:nvPicPr>
          <p:cNvPr id="4" name="图片 3" descr="微信图片_20250731183347"/>
          <p:cNvPicPr>
            <a:picLocks noChangeAspect="1"/>
          </p:cNvPicPr>
          <p:nvPr/>
        </p:nvPicPr>
        <p:blipFill>
          <a:blip r:embed="rId8"/>
          <a:stretch>
            <a:fillRect/>
          </a:stretch>
        </p:blipFill>
        <p:spPr>
          <a:xfrm>
            <a:off x="2040890" y="1495425"/>
            <a:ext cx="2797810" cy="2461895"/>
          </a:xfrm>
          <a:prstGeom prst="rect">
            <a:avLst/>
          </a:prstGeom>
        </p:spPr>
      </p:pic>
      <p:pic>
        <p:nvPicPr>
          <p:cNvPr id="6" name="图片 5" descr="微信图片_20250731183751"/>
          <p:cNvPicPr>
            <a:picLocks noChangeAspect="1"/>
          </p:cNvPicPr>
          <p:nvPr/>
        </p:nvPicPr>
        <p:blipFill>
          <a:blip r:embed="rId9"/>
          <a:stretch>
            <a:fillRect/>
          </a:stretch>
        </p:blipFill>
        <p:spPr>
          <a:xfrm>
            <a:off x="6978015" y="1537970"/>
            <a:ext cx="3634740" cy="2419350"/>
          </a:xfrm>
          <a:prstGeom prst="rect">
            <a:avLst/>
          </a:prstGeom>
        </p:spPr>
      </p:pic>
    </p:spTree>
    <p:custDataLst>
      <p:tags r:id="rId10"/>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696000" y="394405"/>
            <a:ext cx="10800000" cy="792000"/>
          </a:xfrm>
        </p:spPr>
        <p:txBody>
          <a:bodyPr lIns="0" tIns="0" rIns="0" bIns="0">
            <a:noAutofit/>
          </a:bodyPr>
          <a:lstStyle/>
          <a:p>
            <a:r>
              <a:rPr lang="zh-CN" altLang="en-US" dirty="0">
                <a:sym typeface="+mn-ea"/>
              </a:rPr>
              <a:t>Product Characteristics and Applications</a:t>
            </a:r>
            <a:endParaRPr lang="zh-CN" altLang="en-US" dirty="0">
              <a:sym typeface="+mn-ea"/>
            </a:endParaRPr>
          </a:p>
        </p:txBody>
      </p:sp>
      <p:sp>
        <p:nvSpPr>
          <p:cNvPr id="5" name="矩形: 圆角 2"/>
          <p:cNvSpPr/>
          <p:nvPr>
            <p:custDataLst>
              <p:tags r:id="rId2"/>
            </p:custDataLst>
          </p:nvPr>
        </p:nvSpPr>
        <p:spPr>
          <a:xfrm>
            <a:off x="1572788" y="2764848"/>
            <a:ext cx="3734896" cy="237161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3"/>
            </p:custDataLst>
          </p:nvPr>
        </p:nvSpPr>
        <p:spPr>
          <a:xfrm>
            <a:off x="1116965" y="5309870"/>
            <a:ext cx="4603115" cy="1127760"/>
          </a:xfrm>
          <a:prstGeom prst="rect">
            <a:avLst/>
          </a:prstGeom>
        </p:spPr>
        <p:txBody>
          <a:bodyPr wrap="square" lIns="0" tIns="0" rIns="0" bIns="0">
            <a:noAutofit/>
          </a:bodyPr>
          <a:p>
            <a:pPr algn="ctr">
              <a:lnSpc>
                <a:spcPct val="150000"/>
              </a:lnSpc>
              <a:spcBef>
                <a:spcPct val="0"/>
              </a:spcBef>
              <a:spcAft>
                <a:spcPct val="0"/>
              </a:spcAft>
            </a:pPr>
            <a:r>
              <a:rPr lang="en-US" altLang="zh-CN" sz="1400">
                <a:ln>
                  <a:noFill/>
                  <a:prstDash val="sysDot"/>
                </a:ln>
                <a:solidFill>
                  <a:schemeClr val="tx1">
                    <a:lumMod val="85000"/>
                    <a:lumOff val="15000"/>
                  </a:schemeClr>
                </a:solidFill>
                <a:latin typeface="+mn-ea"/>
                <a:cs typeface="+mn-ea"/>
              </a:rPr>
              <a:t>Snow melt agent is a chemical that can reduce the melting temperature of snow and ice. Mainly used for Snow removal in winter on roads, airports, urban streets and road freezing prevention.</a:t>
            </a:r>
            <a:endParaRPr lang="zh-CN" altLang="en-US" sz="1400">
              <a:ln>
                <a:noFill/>
                <a:prstDash val="sysDot"/>
              </a:ln>
              <a:solidFill>
                <a:schemeClr val="tx1">
                  <a:lumMod val="85000"/>
                  <a:lumOff val="15000"/>
                </a:schemeClr>
              </a:solidFill>
              <a:latin typeface="+mn-ea"/>
              <a:cs typeface="+mn-ea"/>
            </a:endParaRPr>
          </a:p>
        </p:txBody>
      </p:sp>
      <p:sp>
        <p:nvSpPr>
          <p:cNvPr id="10" name="矩形 9"/>
          <p:cNvSpPr/>
          <p:nvPr>
            <p:custDataLst>
              <p:tags r:id="rId4"/>
            </p:custDataLst>
          </p:nvPr>
        </p:nvSpPr>
        <p:spPr>
          <a:xfrm>
            <a:off x="6878601" y="5309810"/>
            <a:ext cx="3734261" cy="1127708"/>
          </a:xfrm>
          <a:prstGeom prst="rect">
            <a:avLst/>
          </a:prstGeom>
        </p:spPr>
        <p:txBody>
          <a:bodyPr wrap="square" lIns="0" tIns="0" rIns="0" bIns="0">
            <a:noAutofit/>
          </a:bodyPr>
          <a:p>
            <a:pPr algn="ctr">
              <a:lnSpc>
                <a:spcPct val="150000"/>
              </a:lnSpc>
              <a:spcBef>
                <a:spcPct val="0"/>
              </a:spcBef>
              <a:spcAft>
                <a:spcPct val="0"/>
              </a:spcAft>
            </a:pPr>
            <a:r>
              <a:rPr lang="en-US" altLang="zh-CN" sz="1400">
                <a:ln>
                  <a:noFill/>
                  <a:prstDash val="sysDot"/>
                </a:ln>
                <a:solidFill>
                  <a:schemeClr val="tx1">
                    <a:lumMod val="85000"/>
                    <a:lumOff val="15000"/>
                  </a:schemeClr>
                </a:solidFill>
                <a:latin typeface="+mn-ea"/>
                <a:cs typeface="+mn-ea"/>
              </a:rPr>
              <a:t>Road, airport, bridges, street, sports squeer. </a:t>
            </a:r>
            <a:endParaRPr lang="en-US" altLang="zh-CN" sz="1400">
              <a:ln>
                <a:noFill/>
                <a:prstDash val="sysDot"/>
              </a:ln>
              <a:solidFill>
                <a:schemeClr val="tx1">
                  <a:lumMod val="85000"/>
                  <a:lumOff val="15000"/>
                </a:schemeClr>
              </a:solidFill>
              <a:latin typeface="+mn-ea"/>
              <a:cs typeface="+mn-ea"/>
            </a:endParaRPr>
          </a:p>
        </p:txBody>
      </p:sp>
      <p:sp>
        <p:nvSpPr>
          <p:cNvPr id="23" name="矩形 22"/>
          <p:cNvSpPr/>
          <p:nvPr>
            <p:custDataLst>
              <p:tags r:id="rId5"/>
            </p:custDataLst>
          </p:nvPr>
        </p:nvSpPr>
        <p:spPr>
          <a:xfrm>
            <a:off x="1537864" y="4043679"/>
            <a:ext cx="3803473" cy="962615"/>
          </a:xfrm>
          <a:prstGeom prst="rect">
            <a:avLst/>
          </a:prstGeom>
          <a:noFill/>
        </p:spPr>
        <p:txBody>
          <a:bodyPr wrap="square" lIns="0" tIns="0" rIns="0" bIns="0" rtlCol="0" anchor="ctr">
            <a:noAutofit/>
          </a:bodyPr>
          <a:p>
            <a:pPr algn="ctr">
              <a:spcBef>
                <a:spcPct val="0"/>
              </a:spcBef>
              <a:spcAft>
                <a:spcPct val="0"/>
              </a:spcAft>
            </a:pPr>
            <a:r>
              <a:rPr kumimoji="1" lang="en-US" altLang="zh-CN" sz="2400" b="1" dirty="0">
                <a:solidFill>
                  <a:srgbClr val="FFFFFF"/>
                </a:solidFill>
                <a:latin typeface="+mn-ea"/>
                <a:cs typeface="+mn-ea"/>
              </a:rPr>
              <a:t>Snow melting agent </a:t>
            </a:r>
            <a:endParaRPr kumimoji="1" lang="en-US" altLang="zh-CN" sz="2400" b="1" dirty="0">
              <a:solidFill>
                <a:srgbClr val="FFFFFF"/>
              </a:solidFill>
              <a:latin typeface="+mn-ea"/>
              <a:cs typeface="+mn-ea"/>
            </a:endParaRPr>
          </a:p>
        </p:txBody>
      </p:sp>
      <p:sp>
        <p:nvSpPr>
          <p:cNvPr id="24" name="矩形: 圆角 1"/>
          <p:cNvSpPr/>
          <p:nvPr>
            <p:custDataLst>
              <p:tags r:id="rId6"/>
            </p:custDataLst>
          </p:nvPr>
        </p:nvSpPr>
        <p:spPr>
          <a:xfrm>
            <a:off x="6877966" y="2764848"/>
            <a:ext cx="3734896" cy="237161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矩形 25"/>
          <p:cNvSpPr/>
          <p:nvPr>
            <p:custDataLst>
              <p:tags r:id="rId7"/>
            </p:custDataLst>
          </p:nvPr>
        </p:nvSpPr>
        <p:spPr>
          <a:xfrm>
            <a:off x="6843678" y="4043679"/>
            <a:ext cx="3803473" cy="962615"/>
          </a:xfrm>
          <a:prstGeom prst="rect">
            <a:avLst/>
          </a:prstGeom>
          <a:noFill/>
        </p:spPr>
        <p:txBody>
          <a:bodyPr wrap="square" lIns="0" tIns="0" rIns="0" bIns="0" rtlCol="0" anchor="ctr">
            <a:noAutofit/>
          </a:bodyPr>
          <a:p>
            <a:pPr algn="ctr">
              <a:spcBef>
                <a:spcPct val="0"/>
              </a:spcBef>
              <a:spcAft>
                <a:spcPct val="0"/>
              </a:spcAft>
            </a:pPr>
            <a:r>
              <a:rPr kumimoji="1" lang="zh-CN" altLang="en-US" sz="2400" b="1">
                <a:solidFill>
                  <a:srgbClr val="FFFFFF"/>
                </a:solidFill>
                <a:latin typeface="+mn-ea"/>
                <a:cs typeface="+mn-ea"/>
              </a:rPr>
              <a:t>Applications</a:t>
            </a:r>
            <a:endParaRPr kumimoji="1" lang="zh-CN" altLang="en-US" sz="2400" b="1">
              <a:solidFill>
                <a:srgbClr val="FFFFFF"/>
              </a:solidFill>
              <a:latin typeface="+mn-ea"/>
              <a:cs typeface="+mn-ea"/>
            </a:endParaRPr>
          </a:p>
        </p:txBody>
      </p:sp>
      <p:pic>
        <p:nvPicPr>
          <p:cNvPr id="3" name="图片 2" descr="盐球融雪剂"/>
          <p:cNvPicPr>
            <a:picLocks noChangeAspect="1"/>
          </p:cNvPicPr>
          <p:nvPr/>
        </p:nvPicPr>
        <p:blipFill>
          <a:blip r:embed="rId8"/>
          <a:stretch>
            <a:fillRect/>
          </a:stretch>
        </p:blipFill>
        <p:spPr>
          <a:xfrm>
            <a:off x="2076450" y="1501775"/>
            <a:ext cx="2889250" cy="2541905"/>
          </a:xfrm>
          <a:prstGeom prst="rect">
            <a:avLst/>
          </a:prstGeom>
        </p:spPr>
      </p:pic>
      <p:pic>
        <p:nvPicPr>
          <p:cNvPr id="4" name="图片 3" descr="微信图片_20250731185023"/>
          <p:cNvPicPr>
            <a:picLocks noChangeAspect="1"/>
          </p:cNvPicPr>
          <p:nvPr/>
        </p:nvPicPr>
        <p:blipFill>
          <a:blip r:embed="rId9"/>
          <a:stretch>
            <a:fillRect/>
          </a:stretch>
        </p:blipFill>
        <p:spPr>
          <a:xfrm>
            <a:off x="7246620" y="1633220"/>
            <a:ext cx="2997200" cy="2410460"/>
          </a:xfrm>
          <a:prstGeom prst="rect">
            <a:avLst/>
          </a:prstGeom>
        </p:spPr>
      </p:pic>
    </p:spTree>
    <p:custDataLst>
      <p:tags r:id="rId10"/>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696000" y="394405"/>
            <a:ext cx="10800000" cy="792000"/>
          </a:xfrm>
        </p:spPr>
        <p:txBody>
          <a:bodyPr lIns="0" tIns="0" rIns="0" bIns="0">
            <a:noAutofit/>
          </a:bodyPr>
          <a:lstStyle/>
          <a:p>
            <a:r>
              <a:rPr lang="zh-CN" altLang="en-US" dirty="0">
                <a:sym typeface="+mn-ea"/>
              </a:rPr>
              <a:t>Product Characteristics and Applications</a:t>
            </a:r>
            <a:endParaRPr lang="zh-CN" altLang="en-US" dirty="0">
              <a:sym typeface="+mn-ea"/>
            </a:endParaRPr>
          </a:p>
        </p:txBody>
      </p:sp>
      <p:sp>
        <p:nvSpPr>
          <p:cNvPr id="5" name="矩形: 圆角 2"/>
          <p:cNvSpPr/>
          <p:nvPr>
            <p:custDataLst>
              <p:tags r:id="rId2"/>
            </p:custDataLst>
          </p:nvPr>
        </p:nvSpPr>
        <p:spPr>
          <a:xfrm>
            <a:off x="1447693" y="2634673"/>
            <a:ext cx="3734896" cy="237161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3"/>
            </p:custDataLst>
          </p:nvPr>
        </p:nvSpPr>
        <p:spPr>
          <a:xfrm>
            <a:off x="946150" y="5136515"/>
            <a:ext cx="4977765" cy="1301115"/>
          </a:xfrm>
          <a:prstGeom prst="rect">
            <a:avLst/>
          </a:prstGeom>
        </p:spPr>
        <p:txBody>
          <a:bodyPr wrap="square" lIns="0" tIns="0" rIns="0" bIns="0">
            <a:noAutofit/>
          </a:bodyPr>
          <a:p>
            <a:pPr algn="ctr">
              <a:lnSpc>
                <a:spcPct val="150000"/>
              </a:lnSpc>
              <a:spcBef>
                <a:spcPct val="0"/>
              </a:spcBef>
              <a:spcAft>
                <a:spcPct val="0"/>
              </a:spcAft>
            </a:pPr>
            <a:r>
              <a:rPr lang="en-US" altLang="zh-CN" sz="1400">
                <a:ln>
                  <a:noFill/>
                  <a:prstDash val="sysDot"/>
                </a:ln>
                <a:solidFill>
                  <a:schemeClr val="tx1">
                    <a:lumMod val="85000"/>
                    <a:lumOff val="15000"/>
                  </a:schemeClr>
                </a:solidFill>
                <a:latin typeface="+mn-ea"/>
                <a:cs typeface="+mn-ea"/>
              </a:rPr>
              <a:t>Sodium bicarbonate, also known as baking soda, is a white solid that is crystalline but often appears as a fine powder. It is composed of a sodium cation (Na</a:t>
            </a:r>
            <a:r>
              <a:rPr lang="en-US" altLang="en-US" sz="1400">
                <a:ln>
                  <a:noFill/>
                  <a:prstDash val="sysDot"/>
                </a:ln>
                <a:solidFill>
                  <a:schemeClr val="tx1">
                    <a:lumMod val="85000"/>
                    <a:lumOff val="15000"/>
                  </a:schemeClr>
                </a:solidFill>
                <a:latin typeface="+mn-ea"/>
                <a:cs typeface="+mn-ea"/>
              </a:rPr>
              <a:t>⁺</a:t>
            </a:r>
            <a:r>
              <a:rPr lang="en-US" altLang="zh-CN" sz="1400">
                <a:ln>
                  <a:noFill/>
                  <a:prstDash val="sysDot"/>
                </a:ln>
                <a:solidFill>
                  <a:schemeClr val="tx1">
                    <a:lumMod val="85000"/>
                    <a:lumOff val="15000"/>
                  </a:schemeClr>
                </a:solidFill>
                <a:latin typeface="+mn-ea"/>
                <a:cs typeface="+mn-ea"/>
              </a:rPr>
              <a:t>) and a bicarbonate anion (HCO</a:t>
            </a:r>
            <a:r>
              <a:rPr lang="en-US" altLang="en-US" sz="1400">
                <a:ln>
                  <a:noFill/>
                  <a:prstDash val="sysDot"/>
                </a:ln>
                <a:solidFill>
                  <a:schemeClr val="tx1">
                    <a:lumMod val="85000"/>
                    <a:lumOff val="15000"/>
                  </a:schemeClr>
                </a:solidFill>
                <a:latin typeface="+mn-ea"/>
                <a:cs typeface="+mn-ea"/>
              </a:rPr>
              <a:t>₃⁻</a:t>
            </a:r>
            <a:r>
              <a:rPr lang="en-US" altLang="zh-CN" sz="1400">
                <a:ln>
                  <a:noFill/>
                  <a:prstDash val="sysDot"/>
                </a:ln>
                <a:solidFill>
                  <a:schemeClr val="tx1">
                    <a:lumMod val="85000"/>
                    <a:lumOff val="15000"/>
                  </a:schemeClr>
                </a:solidFill>
                <a:latin typeface="+mn-ea"/>
                <a:cs typeface="+mn-ea"/>
              </a:rPr>
              <a:t>) and has a slightly salty, alkaline taste.</a:t>
            </a:r>
            <a:endParaRPr lang="zh-CN" altLang="en-US" sz="1400">
              <a:ln>
                <a:noFill/>
                <a:prstDash val="sysDot"/>
              </a:ln>
              <a:solidFill>
                <a:schemeClr val="tx1">
                  <a:lumMod val="85000"/>
                  <a:lumOff val="15000"/>
                </a:schemeClr>
              </a:solidFill>
              <a:latin typeface="+mn-ea"/>
              <a:cs typeface="+mn-ea"/>
            </a:endParaRPr>
          </a:p>
        </p:txBody>
      </p:sp>
      <p:sp>
        <p:nvSpPr>
          <p:cNvPr id="10" name="矩形 9"/>
          <p:cNvSpPr/>
          <p:nvPr>
            <p:custDataLst>
              <p:tags r:id="rId4"/>
            </p:custDataLst>
          </p:nvPr>
        </p:nvSpPr>
        <p:spPr>
          <a:xfrm>
            <a:off x="6878601" y="5309810"/>
            <a:ext cx="3734261" cy="1127708"/>
          </a:xfrm>
          <a:prstGeom prst="rect">
            <a:avLst/>
          </a:prstGeom>
        </p:spPr>
        <p:txBody>
          <a:bodyPr wrap="square" lIns="0" tIns="0" rIns="0" bIns="0">
            <a:noAutofit/>
          </a:bodyPr>
          <a:p>
            <a:pPr algn="ctr">
              <a:lnSpc>
                <a:spcPct val="150000"/>
              </a:lnSpc>
              <a:spcBef>
                <a:spcPct val="0"/>
              </a:spcBef>
              <a:spcAft>
                <a:spcPct val="0"/>
              </a:spcAft>
            </a:pPr>
            <a:r>
              <a:rPr lang="en-US" altLang="zh-CN" sz="1400">
                <a:ln>
                  <a:noFill/>
                  <a:prstDash val="sysDot"/>
                </a:ln>
                <a:solidFill>
                  <a:schemeClr val="tx1">
                    <a:lumMod val="85000"/>
                    <a:lumOff val="15000"/>
                  </a:schemeClr>
                </a:solidFill>
                <a:latin typeface="+mn-ea"/>
                <a:cs typeface="+mn-ea"/>
              </a:rPr>
              <a:t>Watertreatment, printing, construction , metal, transportation, food industry. we can make superfine soda 300~3600 mesh according to customer demand </a:t>
            </a:r>
            <a:endParaRPr lang="en-US" altLang="zh-CN" sz="1400">
              <a:ln>
                <a:noFill/>
                <a:prstDash val="sysDot"/>
              </a:ln>
              <a:solidFill>
                <a:schemeClr val="tx1">
                  <a:lumMod val="85000"/>
                  <a:lumOff val="15000"/>
                </a:schemeClr>
              </a:solidFill>
              <a:latin typeface="+mn-ea"/>
              <a:cs typeface="+mn-ea"/>
            </a:endParaRPr>
          </a:p>
        </p:txBody>
      </p:sp>
      <p:sp>
        <p:nvSpPr>
          <p:cNvPr id="23" name="矩形 22"/>
          <p:cNvSpPr/>
          <p:nvPr>
            <p:custDataLst>
              <p:tags r:id="rId5"/>
            </p:custDataLst>
          </p:nvPr>
        </p:nvSpPr>
        <p:spPr>
          <a:xfrm>
            <a:off x="1572895" y="3895725"/>
            <a:ext cx="3803650" cy="944880"/>
          </a:xfrm>
          <a:prstGeom prst="rect">
            <a:avLst/>
          </a:prstGeom>
          <a:noFill/>
        </p:spPr>
        <p:txBody>
          <a:bodyPr wrap="square" lIns="0" tIns="0" rIns="0" bIns="0" rtlCol="0" anchor="ctr">
            <a:noAutofit/>
          </a:bodyPr>
          <a:p>
            <a:pPr algn="ctr">
              <a:spcBef>
                <a:spcPct val="0"/>
              </a:spcBef>
              <a:spcAft>
                <a:spcPct val="0"/>
              </a:spcAft>
            </a:pPr>
            <a:r>
              <a:rPr kumimoji="1" lang="en-US" altLang="zh-CN" sz="2400" b="1" dirty="0">
                <a:solidFill>
                  <a:srgbClr val="FFFFFF"/>
                </a:solidFill>
                <a:latin typeface="+mn-ea"/>
                <a:cs typeface="+mn-ea"/>
              </a:rPr>
              <a:t>sodium bicarbonate</a:t>
            </a:r>
            <a:endParaRPr kumimoji="1" lang="en-US" altLang="zh-CN" sz="2400" b="1" dirty="0">
              <a:solidFill>
                <a:srgbClr val="FFFFFF"/>
              </a:solidFill>
              <a:latin typeface="+mn-ea"/>
              <a:cs typeface="+mn-ea"/>
            </a:endParaRPr>
          </a:p>
        </p:txBody>
      </p:sp>
      <p:sp>
        <p:nvSpPr>
          <p:cNvPr id="24" name="矩形: 圆角 1"/>
          <p:cNvSpPr/>
          <p:nvPr>
            <p:custDataLst>
              <p:tags r:id="rId6"/>
            </p:custDataLst>
          </p:nvPr>
        </p:nvSpPr>
        <p:spPr>
          <a:xfrm>
            <a:off x="6877966" y="2764848"/>
            <a:ext cx="3734896" cy="2371615"/>
          </a:xfrm>
          <a:prstGeom prst="roundRect">
            <a:avLst>
              <a:gd name="adj" fmla="val 576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矩形 25"/>
          <p:cNvSpPr/>
          <p:nvPr>
            <p:custDataLst>
              <p:tags r:id="rId7"/>
            </p:custDataLst>
          </p:nvPr>
        </p:nvSpPr>
        <p:spPr>
          <a:xfrm>
            <a:off x="6843678" y="4043679"/>
            <a:ext cx="3803473" cy="962615"/>
          </a:xfrm>
          <a:prstGeom prst="rect">
            <a:avLst/>
          </a:prstGeom>
          <a:noFill/>
        </p:spPr>
        <p:txBody>
          <a:bodyPr wrap="square" lIns="0" tIns="0" rIns="0" bIns="0" rtlCol="0" anchor="ctr">
            <a:noAutofit/>
          </a:bodyPr>
          <a:p>
            <a:pPr algn="ctr">
              <a:spcBef>
                <a:spcPct val="0"/>
              </a:spcBef>
              <a:spcAft>
                <a:spcPct val="0"/>
              </a:spcAft>
            </a:pPr>
            <a:r>
              <a:rPr kumimoji="1" lang="zh-CN" altLang="en-US" sz="2400" b="1">
                <a:solidFill>
                  <a:srgbClr val="FFFFFF"/>
                </a:solidFill>
                <a:latin typeface="+mn-ea"/>
                <a:cs typeface="+mn-ea"/>
              </a:rPr>
              <a:t>Applications</a:t>
            </a:r>
            <a:endParaRPr kumimoji="1" lang="zh-CN" altLang="en-US" sz="2400" b="1">
              <a:solidFill>
                <a:srgbClr val="FFFFFF"/>
              </a:solidFill>
              <a:latin typeface="+mn-ea"/>
              <a:cs typeface="+mn-ea"/>
            </a:endParaRPr>
          </a:p>
        </p:txBody>
      </p:sp>
      <p:pic>
        <p:nvPicPr>
          <p:cNvPr id="2" name="图片 1" descr="小苏打"/>
          <p:cNvPicPr>
            <a:picLocks noChangeAspect="1"/>
          </p:cNvPicPr>
          <p:nvPr/>
        </p:nvPicPr>
        <p:blipFill>
          <a:blip r:embed="rId8"/>
          <a:stretch>
            <a:fillRect/>
          </a:stretch>
        </p:blipFill>
        <p:spPr>
          <a:xfrm>
            <a:off x="1779905" y="1394460"/>
            <a:ext cx="3070860" cy="2649220"/>
          </a:xfrm>
          <a:prstGeom prst="rect">
            <a:avLst/>
          </a:prstGeom>
        </p:spPr>
      </p:pic>
      <p:pic>
        <p:nvPicPr>
          <p:cNvPr id="8" name="图片 7" descr="微信图片_20250731192323"/>
          <p:cNvPicPr>
            <a:picLocks noChangeAspect="1"/>
          </p:cNvPicPr>
          <p:nvPr/>
        </p:nvPicPr>
        <p:blipFill>
          <a:blip r:embed="rId9"/>
          <a:stretch>
            <a:fillRect/>
          </a:stretch>
        </p:blipFill>
        <p:spPr>
          <a:xfrm>
            <a:off x="7049135" y="1394460"/>
            <a:ext cx="3326765" cy="2649220"/>
          </a:xfrm>
          <a:prstGeom prst="rect">
            <a:avLst/>
          </a:prstGeom>
        </p:spPr>
      </p:pic>
    </p:spTree>
    <p:custDataLst>
      <p:tags r:id="rId10"/>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4*i*10"/>
  <p:tag name="KSO_WM_UNIT_LAYERLEVEL" val="1"/>
  <p:tag name="KSO_WM_TAG_VERSION" val="3.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4*i*11"/>
  <p:tag name="KSO_WM_UNIT_LAYERLEVEL" val="1"/>
  <p:tag name="KSO_WM_TAG_VERSION" val="3.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4*i*12"/>
  <p:tag name="KSO_WM_UNIT_LAYERLEVEL" val="1"/>
  <p:tag name="KSO_WM_TAG_VERSION" val="3.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0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10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108.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12.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11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11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11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11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2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31.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132.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CONTENT_GROUP_TYPE" val="titlestyle"/>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1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Lst>
</file>

<file path=ppt/tags/tag1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UNIT_TYPE" val="i"/>
  <p:tag name="KSO_WM_UNIT_INDEX" val="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UNIT_TYPE" val="i"/>
  <p:tag name="KSO_WM_UNIT_INDEX" val="5"/>
</p:tagLst>
</file>

<file path=ppt/tags/tag1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UNIT_TYPE" val="i"/>
  <p:tag name="KSO_WM_UNIT_INDEX" val="6"/>
</p:tagLst>
</file>

<file path=ppt/tags/tag142.xml><?xml version="1.0" encoding="utf-8"?>
<p:tagLst xmlns:p="http://schemas.openxmlformats.org/presentationml/2006/main">
  <p:tag name="KSO_WM_UNIT_ISCONTENTSTITLE" val="0"/>
  <p:tag name="KSO_WM_UNIT_ISNUMDGMTITLE" val="0"/>
  <p:tag name="KSO_WM_UNIT_PRESET_TEXT" val="感谢您的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7"/>
  <p:tag name="KSO_WM_UNIT_LAYERLEVEL" val="1"/>
  <p:tag name="KSO_WM_TAG_VERSION" val="3.0"/>
  <p:tag name="KSO_WM_BEAUTIFY_FLAG" val="#wm#"/>
  <p:tag name="KSO_WM_UNIT_TYPE" val="i"/>
  <p:tag name="KSO_WM_UNIT_INDEX" val="7"/>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8"/>
  <p:tag name="KSO_WM_UNIT_LAYERLEVEL" val="1"/>
  <p:tag name="KSO_WM_TAG_VERSION" val="3.0"/>
  <p:tag name="KSO_WM_BEAUTIFY_FLAG" val="#wm#"/>
  <p:tag name="KSO_WM_UNIT_TYPE" val="i"/>
  <p:tag name="KSO_WM_UNIT_INDEX" val="8"/>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151.xml><?xml version="1.0" encoding="utf-8"?>
<p:tagLst xmlns:p="http://schemas.openxmlformats.org/presentationml/2006/main">
  <p:tag name="KSO_WM_UNIT_ISCONTENTSTITLE" val="1"/>
  <p:tag name="KSO_WM_UNIT_ISNUMDGMTITLE" val="0"/>
  <p:tag name="KSO_WM_UNIT_PRESET_TEXT" val="CONTENTS"/>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CONTENT_GROUP_TYPE" val="contentchip"/>
  <p:tag name="KSO_WM_UNIT_TYPE" val="i"/>
  <p:tag name="KSO_WM_UNIT_INDEX" val="3"/>
</p:tagLst>
</file>

<file path=ppt/tags/tag159.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CONTENT_GROUP_TYPE" val="contentchip"/>
</p:tagLst>
</file>

<file path=ppt/tags/tag1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UNIT_TYPE" val="i"/>
  <p:tag name="KSO_WM_UNIT_INDEX" val="4"/>
</p:tagLst>
</file>

<file path=ppt/tags/tag1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UNIT_TYPE" val="i"/>
  <p:tag name="KSO_WM_UNIT_INDEX" val="5"/>
</p:tagLst>
</file>

<file path=ppt/tags/tag1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UNIT_TYPE" val="i"/>
  <p:tag name="KSO_WM_UNIT_INDEX" val="6"/>
</p:tagLst>
</file>

<file path=ppt/tags/tag1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3.0"/>
  <p:tag name="KSO_WM_UNIT_TYPE" val="i"/>
  <p:tag name="KSO_WM_UNIT_INDEX" val="7"/>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4*i*8"/>
  <p:tag name="KSO_WM_UNIT_LAYERLEVEL" val="1"/>
  <p:tag name="KSO_WM_TAG_VERSION" val="3.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4*i*9"/>
  <p:tag name="KSO_WM_UNIT_LAYERLEVEL" val="1"/>
  <p:tag name="KSO_WM_TAG_VERSION" val="3.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4*i*10"/>
  <p:tag name="KSO_WM_UNIT_LAYERLEVEL" val="1"/>
  <p:tag name="KSO_WM_TAG_VERSION" val="3.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4*i*11"/>
  <p:tag name="KSO_WM_UNIT_LAYERLEVEL" val="1"/>
  <p:tag name="KSO_WM_TAG_VERSION" val="3.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4*i*12"/>
  <p:tag name="KSO_WM_UNIT_LAYERLEVEL" val="1"/>
  <p:tag name="KSO_WM_TAG_VERSION" val="3.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73.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77.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81.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85.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89.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93.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CONTENT_GROUP_TYPE" val="contentchip"/>
  <p:tag name="KSO_WM_UNIT_TYPE" val="i"/>
  <p:tag name="KSO_WM_UNIT_INDEX" val="3"/>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201.xml><?xml version="1.0" encoding="utf-8"?>
<p:tagLst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CONTENT_GROUP_TYPE" val="contentchip"/>
</p:tagLst>
</file>

<file path=ppt/tags/tag2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UNIT_TYPE" val="i"/>
  <p:tag name="KSO_WM_UNIT_INDEX" val="4"/>
</p:tagLst>
</file>

<file path=ppt/tags/tag2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UNIT_TYPE" val="i"/>
  <p:tag name="KSO_WM_UNIT_INDEX" val="5"/>
</p:tagLst>
</file>

<file path=ppt/tags/tag2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UNIT_TYPE" val="i"/>
  <p:tag name="KSO_WM_UNIT_INDEX" val="6"/>
</p:tagLst>
</file>

<file path=ppt/tags/tag2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3.0"/>
  <p:tag name="KSO_WM_UNIT_TYPE" val="i"/>
  <p:tag name="KSO_WM_UNIT_INDEX" val="7"/>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4*i*8"/>
  <p:tag name="KSO_WM_UNIT_LAYERLEVEL" val="1"/>
  <p:tag name="KSO_WM_TAG_VERSION" val="3.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4*i*9"/>
  <p:tag name="KSO_WM_UNIT_LAYERLEVEL" val="1"/>
  <p:tag name="KSO_WM_TAG_VERSION" val="3.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4*i*10"/>
  <p:tag name="KSO_WM_UNIT_LAYERLEVEL" val="1"/>
  <p:tag name="KSO_WM_TAG_VERSION" val="3.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4*i*11"/>
  <p:tag name="KSO_WM_UNIT_LAYERLEVEL" val="1"/>
  <p:tag name="KSO_WM_TAG_VERSION" val="3.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4*i*12"/>
  <p:tag name="KSO_WM_UNIT_LAYERLEVEL" val="1"/>
  <p:tag name="KSO_WM_TAG_VERSION" val="3.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14.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18.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22.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26.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CONTENT_GROUP_TYPE" val="contentchip"/>
  <p:tag name="KSO_WM_UNIT_TYPE" val="i"/>
  <p:tag name="KSO_WM_UNIT_INDEX" val="3"/>
</p:tagLst>
</file>

<file path=ppt/tags/tag237.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238.xml><?xml version="1.0" encoding="utf-8"?>
<p:tagLst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CONTENT_GROUP_TYPE" val="contentchip"/>
</p:tagLst>
</file>

<file path=ppt/tags/tag2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UNIT_TYPE" val="i"/>
  <p:tag name="KSO_WM_UNIT_INDEX" val="4"/>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UNIT_TYPE" val="i"/>
  <p:tag name="KSO_WM_UNIT_INDEX" val="5"/>
</p:tagLst>
</file>

<file path=ppt/tags/tag2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UNIT_TYPE" val="i"/>
  <p:tag name="KSO_WM_UNIT_INDEX" val="6"/>
</p:tagLst>
</file>

<file path=ppt/tags/tag2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3.0"/>
  <p:tag name="KSO_WM_UNIT_TYPE" val="i"/>
  <p:tag name="KSO_WM_UNIT_INDEX" val="7"/>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4*i*8"/>
  <p:tag name="KSO_WM_UNIT_LAYERLEVEL" val="1"/>
  <p:tag name="KSO_WM_TAG_VERSION" val="3.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4*i*9"/>
  <p:tag name="KSO_WM_UNIT_LAYERLEVEL" val="1"/>
  <p:tag name="KSO_WM_TAG_VERSION" val="3.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4*i*10"/>
  <p:tag name="KSO_WM_UNIT_LAYERLEVEL" val="1"/>
  <p:tag name="KSO_WM_TAG_VERSION" val="3.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4*i*11"/>
  <p:tag name="KSO_WM_UNIT_LAYERLEVEL" val="1"/>
  <p:tag name="KSO_WM_TAG_VERSION" val="3.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4*i*12"/>
  <p:tag name="KSO_WM_UNIT_LAYERLEVEL" val="1"/>
  <p:tag name="KSO_WM_TAG_VERSION" val="3.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51.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55.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59.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63.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CONTENT_GROUP_TYPE" val="contentchip"/>
  <p:tag name="KSO_WM_UNIT_TYPE" val="i"/>
  <p:tag name="KSO_WM_UNIT_INDEX" val="3"/>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271.xml><?xml version="1.0" encoding="utf-8"?>
<p:tagLst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CONTENT_GROUP_TYPE" val="contentchip"/>
</p:tagLst>
</file>

<file path=ppt/tags/tag2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UNIT_TYPE" val="i"/>
  <p:tag name="KSO_WM_UNIT_INDEX" val="4"/>
</p:tagLst>
</file>

<file path=ppt/tags/tag2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UNIT_TYPE" val="i"/>
  <p:tag name="KSO_WM_UNIT_INDEX" val="5"/>
</p:tagLst>
</file>

<file path=ppt/tags/tag2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UNIT_TYPE" val="i"/>
  <p:tag name="KSO_WM_UNIT_INDEX" val="6"/>
</p:tagLst>
</file>

<file path=ppt/tags/tag2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3.0"/>
  <p:tag name="KSO_WM_UNIT_TYPE" val="i"/>
  <p:tag name="KSO_WM_UNIT_INDEX" val="7"/>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4*i*8"/>
  <p:tag name="KSO_WM_UNIT_LAYERLEVEL" val="1"/>
  <p:tag name="KSO_WM_TAG_VERSION" val="3.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4*i*9"/>
  <p:tag name="KSO_WM_UNIT_LAYERLEVEL" val="1"/>
  <p:tag name="KSO_WM_TAG_VERSION" val="3.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4*i*10"/>
  <p:tag name="KSO_WM_UNIT_LAYERLEVEL" val="1"/>
  <p:tag name="KSO_WM_TAG_VERSION" val="3.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4*i*11"/>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4*i*12"/>
  <p:tag name="KSO_WM_UNIT_LAYERLEVEL" val="1"/>
  <p:tag name="KSO_WM_TAG_VERSION" val="3.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84.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88.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92.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96.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3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Lst>
</file>

<file path=ppt/tags/tag3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UNIT_TYPE" val="i"/>
  <p:tag name="KSO_WM_UNIT_INDEX" val="4"/>
</p:tagLst>
</file>

<file path=ppt/tags/tag3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UNIT_TYPE" val="i"/>
  <p:tag name="KSO_WM_UNIT_INDEX" val="5"/>
</p:tagLst>
</file>

<file path=ppt/tags/tag3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UNIT_TYPE" val="i"/>
  <p:tag name="KSO_WM_UNIT_INDEX" val="6"/>
</p:tagLst>
</file>

<file path=ppt/tags/tag306.xml><?xml version="1.0" encoding="utf-8"?>
<p:tagLst xmlns:p="http://schemas.openxmlformats.org/presentationml/2006/main">
  <p:tag name="KSO_WM_UNIT_ISCONTENTSTITLE" val="0"/>
  <p:tag name="KSO_WM_UNIT_ISNUMDGMTITLE" val="0"/>
  <p:tag name="KSO_WM_UNIT_PRESET_TEXT" val="感谢您的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7"/>
  <p:tag name="KSO_WM_UNIT_LAYERLEVEL" val="1"/>
  <p:tag name="KSO_WM_TAG_VERSION" val="3.0"/>
  <p:tag name="KSO_WM_BEAUTIFY_FLAG" val="#wm#"/>
  <p:tag name="KSO_WM_UNIT_TYPE" val="i"/>
  <p:tag name="KSO_WM_UNIT_INDEX" val="7"/>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8"/>
  <p:tag name="KSO_WM_UNIT_LAYERLEVEL" val="1"/>
  <p:tag name="KSO_WM_TAG_VERSION" val="3.0"/>
  <p:tag name="KSO_WM_BEAUTIFY_FLAG" val="#wm#"/>
  <p:tag name="KSO_WM_UNIT_TYPE" val="i"/>
  <p:tag name="KSO_WM_UNIT_INDEX" val="8"/>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3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UNIT_TYPE" val="i"/>
  <p:tag name="KSO_WM_UNIT_INDEX" val="1"/>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CONTENT_GROUP_TYPE" val="titlestyle"/>
  <p:tag name="KSO_WM_UNIT_TYPE" val="i"/>
  <p:tag name="KSO_WM_UNIT_INDEX"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ISCONTENTSTITLE" val="0"/>
  <p:tag name="KSO_WM_UNIT_ISNUMDGMTITLE" val="0"/>
  <p:tag name="KSO_WM_UNIT_PRESET_TEXT" val="单击此处编辑母版文本样式&#10;二级&#10;三级&#10;四级&#10;五级"/>
  <p:tag name="KSO_WM_UNIT_NOCLEAR" val="0"/>
  <p:tag name="KSO_WM_UNIT_TYPE" val="f"/>
  <p:tag name="KSO_WM_UNIT_INDEX" val="1"/>
  <p:tag name="KSO_WM_UNIT_SUBTYPE" val="a"/>
  <p:tag name="KSO_WM_TEMPLATE_CATEGORY" val="custom"/>
  <p:tag name="KSO_WM_TEMPLATE_INDEX" val="20230294"/>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294"/>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294"/>
  <p:tag name="KSO_WM_TEMPLATE_THUMBS_INDEX" val="1、9"/>
</p:tagLst>
</file>

<file path=ppt/tags/tag32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314_1*i*1"/>
  <p:tag name="KSO_WM_TEMPLATE_CATEGORY" val="custom"/>
  <p:tag name="KSO_WM_TEMPLATE_INDEX" val="20233314"/>
  <p:tag name="KSO_WM_UNIT_LAYERLEVEL" val="1"/>
  <p:tag name="KSO_WM_TAG_VERSION" val="3.0"/>
  <p:tag name="KSO_WM_BEAUTIFY_FLAG" val="#wm#"/>
</p:tagLst>
</file>

<file path=ppt/tags/tag32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3314_1*a*1"/>
  <p:tag name="KSO_WM_TEMPLATE_CATEGORY" val="custom"/>
  <p:tag name="KSO_WM_TEMPLATE_INDEX" val="20233314"/>
  <p:tag name="KSO_WM_UNIT_LAYERLEVEL" val="1"/>
  <p:tag name="KSO_WM_TAG_VERSION" val="3.0"/>
  <p:tag name="KSO_WM_BEAUTIFY_FLAG" val="#wm#"/>
  <p:tag name="KSO_WM_UNIT_VALUE" val="30"/>
  <p:tag name="KSO_WM_DIAGRAM_GROUP_CODE" val="l1-1"/>
  <p:tag name="KSO_WM_UNIT_PRESET_TEXT" val="单击此处添加页面的标题"/>
  <p:tag name="KSO_WM_UNIT_TEXT_TYPE" val="1"/>
</p:tagLst>
</file>

<file path=ppt/tags/tag324.xml><?xml version="1.0" encoding="utf-8"?>
<p:tagLst xmlns:p="http://schemas.openxmlformats.org/presentationml/2006/main">
  <p:tag name="KSO_WM_SLIDE_ID" val="custom20233314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3314"/>
  <p:tag name="KSO_WM_SLIDE_TYPE" val="text"/>
  <p:tag name="KSO_WM_SLIDE_SUBTYPE" val="picTxt"/>
  <p:tag name="KSO_WM_SLIDE_SIZE" val="408.225*361.6"/>
  <p:tag name="KSO_WM_SLIDE_POSITION" val="47.2*131.8"/>
  <p:tag name="KSO_WM_SLIDE_LAYOUT" val="a_d_l"/>
  <p:tag name="KSO_WM_SLIDE_LAYOUT_CNT" val="1_1_1"/>
  <p:tag name="KSO_WM_SPECIAL_SOURCE" val="bdnull"/>
  <p:tag name="KSO_WM_DIAGRAM_GROUP_CODE" val="l1-1"/>
  <p:tag name="KSO_WM_SLIDE_DIAGTYPE" val="l"/>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31836_1*i*4"/>
  <p:tag name="KSO_WM_TEMPLATE_CATEGORY" val="custom"/>
  <p:tag name="KSO_WM_TEMPLATE_INDEX" val="20231836"/>
  <p:tag name="KSO_WM_UNIT_LAYERLEVEL" val="1"/>
  <p:tag name="KSO_WM_TAG_VERSION" val="3.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836_1*i*1"/>
  <p:tag name="KSO_WM_TEMPLATE_CATEGORY" val="custom"/>
  <p:tag name="KSO_WM_TEMPLATE_INDEX" val="20231836"/>
  <p:tag name="KSO_WM_UNIT_LAYERLEVEL" val="1"/>
  <p:tag name="KSO_WM_TAG_VERSION" val="3.0"/>
  <p:tag name="KSO_WM_BEAUTIFY_FLAG" val="#wm#"/>
  <p:tag name="KSO_WM_DIAGRAM_VERSION" val="3"/>
  <p:tag name="KSO_WM_DIAGRAM_COLOR_TRICK" val="1"/>
  <p:tag name="KSO_WM_DIAGRAM_COLOR_TEXT_CAN_REMOVE" val="n"/>
  <p:tag name="KSO_WM_UNIT_FILL_FORE_SCHEMECOLOR_INDEX" val="14"/>
  <p:tag name="KSO_WM_UNIT_FILL_TYPE" val="1"/>
  <p:tag name="KSO_WM_UNIT_TEXT_FILL_FORE_SCHEMECOLOR_INDEX" val="2"/>
  <p:tag name="KSO_WM_UNIT_TEXT_FILL_TYPE" val="1"/>
  <p:tag name="KSO_WM_UNIT_USESOURCEFORMAT_APPLY" val="1"/>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1836_1*i*2"/>
  <p:tag name="KSO_WM_TEMPLATE_CATEGORY" val="custom"/>
  <p:tag name="KSO_WM_TEMPLATE_INDEX" val="20231836"/>
  <p:tag name="KSO_WM_UNIT_LAYERLEVEL" val="1"/>
  <p:tag name="KSO_WM_TAG_VERSION" val="3.0"/>
  <p:tag name="KSO_WM_BEAUTIFY_FLAG" val="#wm#"/>
  <p:tag name="KSO_WM_DIAGRAM_VERSION" val="3"/>
  <p:tag name="KSO_WM_DIAGRAM_COLOR_TRICK" val="1"/>
  <p:tag name="KSO_WM_DIAGRAM_COLOR_TEXT_CAN_REMOVE" val="n"/>
  <p:tag name="KSO_WM_UNIT_FILL_FORE_SCHEMECOLOR_INDEX" val="14"/>
  <p:tag name="KSO_WM_UNIT_FILL_TYPE" val="1"/>
  <p:tag name="KSO_WM_UNIT_TEXT_FILL_FORE_SCHEMECOLOR_INDEX" val="2"/>
  <p:tag name="KSO_WM_UNIT_TEXT_FILL_TYPE" val="1"/>
  <p:tag name="KSO_WM_UNIT_USESOURCEFORMAT_APPLY" val="1"/>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31836_1*i*3"/>
  <p:tag name="KSO_WM_TEMPLATE_CATEGORY" val="custom"/>
  <p:tag name="KSO_WM_TEMPLATE_INDEX" val="20231836"/>
  <p:tag name="KSO_WM_UNIT_LAYERLEVEL" val="1"/>
  <p:tag name="KSO_WM_TAG_VERSION" val="3.0"/>
  <p:tag name="KSO_WM_BEAUTIFY_FLAG" val="#wm#"/>
  <p:tag name="KSO_WM_DIAGRAM_VERSION" val="3"/>
  <p:tag name="KSO_WM_DIAGRAM_COLOR_TRICK" val="1"/>
  <p:tag name="KSO_WM_DIAGRAM_COLOR_TEXT_CAN_REMOVE" val="n"/>
  <p:tag name="KSO_WM_UNIT_LINE_FORE_SCHEMECOLOR_INDEX" val="5"/>
  <p:tag name="KSO_WM_UNIT_LINE_FILL_TYPE" val="2"/>
  <p:tag name="KSO_WM_UNIT_TEXT_FILL_FORE_SCHEMECOLOR_INDEX" val="2"/>
  <p:tag name="KSO_WM_UNIT_TEXT_FILL_TYPE" val="1"/>
  <p:tag name="KSO_WM_UNIT_USESOURCEFORMAT_APPLY" val="1"/>
</p:tagLst>
</file>

<file path=ppt/tags/tag329.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836"/>
  <p:tag name="KSO_WM_UNIT_ID" val="custom20231836_1*a*1"/>
  <p:tag name="KSO_WM_UNIT_TEXT_TYPE" val="1"/>
  <p:tag name="KSO_WM_UNIT_PRESET_TEXT" val="单击此处添加标题"/>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
  <p:tag name="KSO_WM_UNIT_ID" val="diagram40492659_1*l_i*1_1"/>
  <p:tag name="KSO_WM_TEMPLATE_CATEGORY" val="diagram"/>
  <p:tag name="KSO_WM_TEMPLATE_INDEX" val="40492659"/>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UNIT_LINE_FORE_SCHEMECOLOR_INDEX" val="-2"/>
  <p:tag name="KSO_WM_DIAGRAM_MAX_ITEMCNT" val="4"/>
  <p:tag name="KSO_WM_DIAGRAM_MIN_ITEMCNT" val="2"/>
  <p:tag name="KSO_WM_DIAGRAM_VIRTUALLY_FRAME" val="{&quot;height&quot;:276.7722047244094,&quot;left&quot;:418.95,&quot;top&quot;:179.658031496063,&quot;width&quot;:493.04488188976376}"/>
  <p:tag name="KSO_WM_DIAGRAM_COLOR_MATCH_VALUE" val="{&quot;shape&quot;:{&quot;fill&quot;:{&quot;solid&quot;:{&quot;brightness&quot;:0,&quot;colorType&quot;:2,&quot;rgb&quot;:&quot;#ffffff&quot;,&quot;transparency&quot;: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40492659_1*l_h_i*1_2_1"/>
  <p:tag name="KSO_WM_TEMPLATE_CATEGORY" val="diagram"/>
  <p:tag name="KSO_WM_TEMPLATE_INDEX" val="40492659"/>
  <p:tag name="KSO_WM_UNIT_LAYERLEVEL" val="1_1_1"/>
  <p:tag name="KSO_WM_TAG_VERSION" val="3.0"/>
  <p:tag name="KSO_WM_BEAUTIFY_FLAG" val="#wm#"/>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276.7722047244094,&quot;left&quot;:418.95,&quot;top&quot;:179.658031496063,&quot;width&quot;:493.04488188976376}"/>
  <p:tag name="KSO_WM_DIAGRAM_COLOR_MATCH_VALUE" val="{&quot;shape&quot;:{&quot;fill&quot;:{&quot;type&quot;:0},&quot;glow&quot;:{&quot;colorType&quot;:0},&quot;line&quot;:{&quot;solidLine&quot;:{&quot;brightness&quot;:0,&quot;colorType&quot;:1,&quot;foreColorIndex&quot;:5,&quot;transparency&quot;:0.2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332.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40492659_1*l_h_f*1_1_1"/>
  <p:tag name="KSO_WM_TEMPLATE_CATEGORY" val="diagram"/>
  <p:tag name="KSO_WM_TEMPLATE_INDEX" val="40492659"/>
  <p:tag name="KSO_WM_UNIT_LAYERLEVEL" val="1_1_1"/>
  <p:tag name="KSO_WM_TAG_VERSION" val="3.0"/>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准确地理解"/>
  <p:tag name="KSO_WM_UNIT_LINE_FORE_SCHEMECOLOR_INDEX" val="-2"/>
  <p:tag name="KSO_WM_UNIT_TEXT_FILL_FORE_SCHEMECOLOR_INDEX" val="1"/>
  <p:tag name="KSO_WM_UNIT_TEXT_FILL_TYPE" val="1"/>
  <p:tag name="KSO_WM_UNIT_TEXT_TYPE" val="1"/>
  <p:tag name="KSO_WM_DIAGRAM_MAX_ITEMCNT" val="4"/>
  <p:tag name="KSO_WM_DIAGRAM_MIN_ITEMCNT" val="2"/>
  <p:tag name="KSO_WM_DIAGRAM_VIRTUALLY_FRAME" val="{&quot;height&quot;:276.7722047244094,&quot;left&quot;:418.95,&quot;top&quot;:179.658031496063,&quot;width&quot;:493.044881889763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40492659_1*l_h_a*1_1_1"/>
  <p:tag name="KSO_WM_TEMPLATE_CATEGORY" val="diagram"/>
  <p:tag name="KSO_WM_TEMPLATE_INDEX" val="40492659"/>
  <p:tag name="KSO_WM_UNIT_LAYERLEVEL" val="1_1_1"/>
  <p:tag name="KSO_WM_TAG_VERSION" val="3.0"/>
  <p:tag name="KSO_WM_BEAUTIFY_FLAG" val="#wm#"/>
  <p:tag name="KSO_WM_DIAGRAM_VERSION" val="3"/>
  <p:tag name="KSO_WM_DIAGRAM_COLOR_TRICK" val="1"/>
  <p:tag name="KSO_WM_DIAGRAM_COLOR_TEXT_CAN_REMOVE" val="n"/>
  <p:tag name="KSO_WM_UNIT_PRESET_TEXT" val="单击此处添加标题"/>
  <p:tag name="KSO_WM_UNIT_LINE_FORE_SCHEMECOLOR_INDEX" val="-2"/>
  <p:tag name="KSO_WM_UNIT_TEXT_FILL_FORE_SCHEMECOLOR_INDEX" val="1"/>
  <p:tag name="KSO_WM_UNIT_TEXT_FILL_TYPE" val="1"/>
  <p:tag name="KSO_WM_UNIT_TEXT_TYPE" val="1"/>
  <p:tag name="KSO_WM_DIAGRAM_MAX_ITEMCNT" val="4"/>
  <p:tag name="KSO_WM_DIAGRAM_MIN_ITEMCNT" val="2"/>
  <p:tag name="KSO_WM_DIAGRAM_VIRTUALLY_FRAME" val="{&quot;height&quot;:276.7722047244094,&quot;left&quot;:418.95,&quot;top&quot;:179.658031496063,&quot;width&quot;:493.044881889763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4.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40492659_1*l_h_f*1_2_1"/>
  <p:tag name="KSO_WM_TEMPLATE_CATEGORY" val="diagram"/>
  <p:tag name="KSO_WM_TEMPLATE_INDEX" val="40492659"/>
  <p:tag name="KSO_WM_UNIT_LAYERLEVEL" val="1_1_1"/>
  <p:tag name="KSO_WM_TAG_VERSION" val="3.0"/>
  <p:tag name="KSO_WM_BEAUTIFY_FLAG" val="#wm#"/>
  <p:tag name="KSO_WM_DIAGRAM_VERSION" val="3"/>
  <p:tag name="KSO_WM_DIAGRAM_COLOR_TRICK" val="1"/>
  <p:tag name="KSO_WM_DIAGRAM_COLOR_TEXT_CAN_REMOVE" val="n"/>
  <p:tag name="KSO_WM_UNIT_PRESET_TEXT" val="单击添加正文，文字是您思想的提炼，为了最终演示发布的良好效果。根据需要可酌情增减文字，以便观者准确理解您所传达的信息。"/>
  <p:tag name="KSO_WM_UNIT_LINE_FORE_SCHEMECOLOR_INDEX" val="-2"/>
  <p:tag name="KSO_WM_UNIT_TEXT_FILL_FORE_SCHEMECOLOR_INDEX" val="1"/>
  <p:tag name="KSO_WM_UNIT_TEXT_FILL_TYPE" val="1"/>
  <p:tag name="KSO_WM_UNIT_TEXT_TYPE" val="1"/>
  <p:tag name="KSO_WM_DIAGRAM_MAX_ITEMCNT" val="4"/>
  <p:tag name="KSO_WM_DIAGRAM_MIN_ITEMCNT" val="2"/>
  <p:tag name="KSO_WM_DIAGRAM_VIRTUALLY_FRAME" val="{&quot;height&quot;:276.7722047244094,&quot;left&quot;:418.95,&quot;top&quot;:179.658031496063,&quot;width&quot;:493.044881889763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40492659_1*l_h_a*1_2_1"/>
  <p:tag name="KSO_WM_TEMPLATE_CATEGORY" val="diagram"/>
  <p:tag name="KSO_WM_TEMPLATE_INDEX" val="40492659"/>
  <p:tag name="KSO_WM_UNIT_LAYERLEVEL" val="1_1_1"/>
  <p:tag name="KSO_WM_TAG_VERSION" val="3.0"/>
  <p:tag name="KSO_WM_BEAUTIFY_FLAG" val="#wm#"/>
  <p:tag name="KSO_WM_DIAGRAM_VERSION" val="3"/>
  <p:tag name="KSO_WM_DIAGRAM_COLOR_TRICK" val="1"/>
  <p:tag name="KSO_WM_DIAGRAM_COLOR_TEXT_CAN_REMOVE" val="n"/>
  <p:tag name="KSO_WM_UNIT_PRESET_TEXT" val="单击此处添加标题"/>
  <p:tag name="KSO_WM_UNIT_LINE_FORE_SCHEMECOLOR_INDEX" val="-2"/>
  <p:tag name="KSO_WM_UNIT_TEXT_FILL_FORE_SCHEMECOLOR_INDEX" val="1"/>
  <p:tag name="KSO_WM_UNIT_TEXT_FILL_TYPE" val="1"/>
  <p:tag name="KSO_WM_UNIT_TEXT_TYPE" val="1"/>
  <p:tag name="KSO_WM_DIAGRAM_MAX_ITEMCNT" val="4"/>
  <p:tag name="KSO_WM_DIAGRAM_MIN_ITEMCNT" val="2"/>
  <p:tag name="KSO_WM_DIAGRAM_VIRTUALLY_FRAME" val="{&quot;height&quot;:276.7722047244094,&quot;left&quot;:418.95,&quot;top&quot;:179.658031496063,&quot;width&quot;:493.044881889763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6.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493*275.244"/>
  <p:tag name="KSO_WM_SLIDE_POSITION" val="418.95*180.4"/>
  <p:tag name="KSO_WM_SLIDE_LAYOUT" val="a_d_l"/>
  <p:tag name="KSO_WM_SLIDE_LAYOUT_CNT" val="1_1_1"/>
  <p:tag name="KSO_WM_SPECIAL_SOURCE" val="bdnull"/>
  <p:tag name="KSO_WM_DIAGRAM_GROUP_CODE" val="l1-1"/>
  <p:tag name="KSO_WM_SLIDE_DIAGTYPE" val="l"/>
  <p:tag name="KSO_WM_TEMPLATE_INDEX" val="20231836"/>
  <p:tag name="KSO_WM_TEMPLATE_SUBCATEGORY" val="0"/>
  <p:tag name="KSO_WM_SLIDE_INDEX" val="1"/>
  <p:tag name="KSO_WM_TAG_VERSION" val="3.0"/>
  <p:tag name="KSO_WM_SLIDE_ID" val="custom20231836_1"/>
  <p:tag name="KSO_WM_SLIDE_ITEM_CNT" val="3"/>
</p:tagLst>
</file>

<file path=ppt/tags/tag33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33335_3*a*1"/>
  <p:tag name="KSO_WM_TEMPLATE_CATEGORY" val="diagram"/>
  <p:tag name="KSO_WM_TEMPLATE_INDEX" val="20233335"/>
  <p:tag name="KSO_WM_UNIT_LAYERLEVEL" val="1"/>
  <p:tag name="KSO_WM_TAG_VERSION" val="3.0"/>
  <p:tag name="KSO_WM_BEAUTIFY_FLAG" val="#wm#"/>
  <p:tag name="KSO_WM_DIAGRAM_GROUP_CODE" val="l1-1"/>
  <p:tag name="KSO_WM_UNIT_PRESET_TEXT" val="单击此处添加标题"/>
  <p:tag name="KSO_WM_UNIT_TEXT_TYPE" val="1"/>
</p:tagLst>
</file>

<file path=ppt/tags/tag33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335_1*l_h_i*1_1_1"/>
  <p:tag name="KSO_WM_TEMPLATE_CATEGORY" val="diagram"/>
  <p:tag name="KSO_WM_TEMPLATE_INDEX" val="20233335"/>
  <p:tag name="KSO_WM_UNIT_LAYERLEVEL" val="1_1_1"/>
  <p:tag name="KSO_WM_TAG_VERSION" val="3.0"/>
  <p:tag name="KSO_WM_BEAUTIFY_FLAG" val="#wm#"/>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33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335_1*l_h_f*1_1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UNIT_TEXT_LAYER_COUNT"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335_1*l_h_f*1_2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UNIT_TEXT_LAYER_COUNT" val="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1_1"/>
  <p:tag name="KSO_WM_UNIT_ID" val="diagram20233335_1*l_h_a*1_1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ISCONTENTSTITLE" val="0"/>
  <p:tag name="KSO_WM_UNIT_ISNUMDGMTITLE" val="0"/>
  <p:tag name="KSO_WM_UNIT_NOCLEAR" val="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UNIT_PRESET_TEXT" val="单击此处添加&#10;智能图形项标题"/>
  <p:tag name="KSO_WM_UNIT_TEXT_TYPE" val="1"/>
</p:tagLst>
</file>

<file path=ppt/tags/tag342.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335_1*l_h_i*1_2_1"/>
  <p:tag name="KSO_WM_TEMPLATE_CATEGORY" val="diagram"/>
  <p:tag name="KSO_WM_TEMPLATE_INDEX" val="20233335"/>
  <p:tag name="KSO_WM_UNIT_LAYERLEVEL" val="1_1_1"/>
  <p:tag name="KSO_WM_TAG_VERSION" val="3.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2_1"/>
  <p:tag name="KSO_WM_UNIT_ID" val="diagram20233335_1*l_h_a*1_2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ISCONTENTSTITLE" val="0"/>
  <p:tag name="KSO_WM_UNIT_ISNUMDGMTITLE" val="0"/>
  <p:tag name="KSO_WM_UNIT_NOCLEAR" val="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UNIT_PRESET_TEXT" val="单击此处添加&#10;智能图形项标题"/>
  <p:tag name="KSO_WM_UNIT_TEXT_TYPE" val="1"/>
</p:tagLst>
</file>

<file path=ppt/tags/tag344.xml><?xml version="1.0" encoding="utf-8"?>
<p:tagLst xmlns:p="http://schemas.openxmlformats.org/presentationml/2006/main">
  <p:tag name="KSO_WM_SLIDE_ID" val="diagram20233335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3335"/>
  <p:tag name="KSO_WM_SLIDE_TYPE" val="text"/>
  <p:tag name="KSO_WM_SLIDE_SUBTYPE" val="diag"/>
  <p:tag name="KSO_WM_SLIDE_SIZE" val="849.95*352.7"/>
  <p:tag name="KSO_WM_SLIDE_POSITION" val="54.75*140.35"/>
  <p:tag name="KSO_WM_SLIDE_LAYOUT" val="a_l"/>
  <p:tag name="KSO_WM_SLIDE_LAYOUT_CNT" val="1_1"/>
  <p:tag name="KSO_WM_SPECIAL_SOURCE" val="bdnull"/>
  <p:tag name="KSO_WM_DIAGRAM_GROUP_CODE" val="l1-1"/>
  <p:tag name="KSO_WM_SLIDE_DIAGTYPE" val="l"/>
</p:tagLst>
</file>

<file path=ppt/tags/tag34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33335_3*a*1"/>
  <p:tag name="KSO_WM_TEMPLATE_CATEGORY" val="diagram"/>
  <p:tag name="KSO_WM_TEMPLATE_INDEX" val="20233335"/>
  <p:tag name="KSO_WM_UNIT_LAYERLEVEL" val="1"/>
  <p:tag name="KSO_WM_TAG_VERSION" val="3.0"/>
  <p:tag name="KSO_WM_BEAUTIFY_FLAG" val="#wm#"/>
  <p:tag name="KSO_WM_DIAGRAM_GROUP_CODE" val="l1-1"/>
  <p:tag name="KSO_WM_UNIT_PRESET_TEXT" val="单击此处添加标题"/>
  <p:tag name="KSO_WM_UNIT_TEXT_TYPE" val="1"/>
</p:tagLst>
</file>

<file path=ppt/tags/tag34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335_1*l_h_i*1_1_1"/>
  <p:tag name="KSO_WM_TEMPLATE_CATEGORY" val="diagram"/>
  <p:tag name="KSO_WM_TEMPLATE_INDEX" val="20233335"/>
  <p:tag name="KSO_WM_UNIT_LAYERLEVEL" val="1_1_1"/>
  <p:tag name="KSO_WM_TAG_VERSION" val="3.0"/>
  <p:tag name="KSO_WM_BEAUTIFY_FLAG" val="#wm#"/>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34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335_1*l_h_f*1_1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UNIT_TEXT_LAYER_COUNT" val="1"/>
</p:tagLst>
</file>

<file path=ppt/tags/tag34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335_1*l_h_f*1_2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UNIT_TEXT_LAYER_COUNT" val="1"/>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1_1"/>
  <p:tag name="KSO_WM_UNIT_ID" val="diagram20233335_1*l_h_a*1_1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ISCONTENTSTITLE" val="0"/>
  <p:tag name="KSO_WM_UNIT_ISNUMDGMTITLE" val="0"/>
  <p:tag name="KSO_WM_UNIT_NOCLEAR" val="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UNIT_PRESET_TEXT" val="单击此处添加&#10;智能图形项标题"/>
  <p:tag name="KSO_WM_UNIT_TEXT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335_1*l_h_i*1_2_1"/>
  <p:tag name="KSO_WM_TEMPLATE_CATEGORY" val="diagram"/>
  <p:tag name="KSO_WM_TEMPLATE_INDEX" val="20233335"/>
  <p:tag name="KSO_WM_UNIT_LAYERLEVEL" val="1_1_1"/>
  <p:tag name="KSO_WM_TAG_VERSION" val="3.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2_1"/>
  <p:tag name="KSO_WM_UNIT_ID" val="diagram20233335_1*l_h_a*1_2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ISCONTENTSTITLE" val="0"/>
  <p:tag name="KSO_WM_UNIT_ISNUMDGMTITLE" val="0"/>
  <p:tag name="KSO_WM_UNIT_NOCLEAR" val="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UNIT_PRESET_TEXT" val="单击此处添加&#10;智能图形项标题"/>
  <p:tag name="KSO_WM_UNIT_TEXT_TYPE" val="1"/>
</p:tagLst>
</file>

<file path=ppt/tags/tag352.xml><?xml version="1.0" encoding="utf-8"?>
<p:tagLst xmlns:p="http://schemas.openxmlformats.org/presentationml/2006/main">
  <p:tag name="KSO_WM_SLIDE_ID" val="diagram20233335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3335"/>
  <p:tag name="KSO_WM_SLIDE_TYPE" val="text"/>
  <p:tag name="KSO_WM_SLIDE_SUBTYPE" val="diag"/>
  <p:tag name="KSO_WM_SLIDE_SIZE" val="849.95*352.7"/>
  <p:tag name="KSO_WM_SLIDE_POSITION" val="54.75*140.35"/>
  <p:tag name="KSO_WM_SLIDE_LAYOUT" val="a_l"/>
  <p:tag name="KSO_WM_SLIDE_LAYOUT_CNT" val="1_1"/>
  <p:tag name="KSO_WM_SPECIAL_SOURCE" val="bdnull"/>
  <p:tag name="KSO_WM_DIAGRAM_GROUP_CODE" val="l1-1"/>
  <p:tag name="KSO_WM_SLIDE_DIAGTYPE" val="l"/>
</p:tagLst>
</file>

<file path=ppt/tags/tag35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33335_3*a*1"/>
  <p:tag name="KSO_WM_TEMPLATE_CATEGORY" val="diagram"/>
  <p:tag name="KSO_WM_TEMPLATE_INDEX" val="20233335"/>
  <p:tag name="KSO_WM_UNIT_LAYERLEVEL" val="1"/>
  <p:tag name="KSO_WM_TAG_VERSION" val="3.0"/>
  <p:tag name="KSO_WM_BEAUTIFY_FLAG" val="#wm#"/>
  <p:tag name="KSO_WM_DIAGRAM_GROUP_CODE" val="l1-1"/>
  <p:tag name="KSO_WM_UNIT_PRESET_TEXT" val="单击此处添加标题"/>
  <p:tag name="KSO_WM_UNIT_TEXT_TYPE" val="1"/>
</p:tagLst>
</file>

<file path=ppt/tags/tag35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335_1*l_h_i*1_1_1"/>
  <p:tag name="KSO_WM_TEMPLATE_CATEGORY" val="diagram"/>
  <p:tag name="KSO_WM_TEMPLATE_INDEX" val="20233335"/>
  <p:tag name="KSO_WM_UNIT_LAYERLEVEL" val="1_1_1"/>
  <p:tag name="KSO_WM_TAG_VERSION" val="3.0"/>
  <p:tag name="KSO_WM_BEAUTIFY_FLAG" val="#wm#"/>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35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335_1*l_h_f*1_1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UNIT_TEXT_LAYER_COUNT" val="1"/>
</p:tagLst>
</file>

<file path=ppt/tags/tag35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335_1*l_h_f*1_2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UNIT_TEXT_LAYER_COUNT" val="1"/>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1_1"/>
  <p:tag name="KSO_WM_UNIT_ID" val="diagram20233335_1*l_h_a*1_1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ISCONTENTSTITLE" val="0"/>
  <p:tag name="KSO_WM_UNIT_ISNUMDGMTITLE" val="0"/>
  <p:tag name="KSO_WM_UNIT_NOCLEAR" val="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UNIT_PRESET_TEXT" val="单击此处添加&#10;智能图形项标题"/>
  <p:tag name="KSO_WM_UNIT_TEXT_TYPE" val="1"/>
</p:tagLst>
</file>

<file path=ppt/tags/tag358.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335_1*l_h_i*1_2_1"/>
  <p:tag name="KSO_WM_TEMPLATE_CATEGORY" val="diagram"/>
  <p:tag name="KSO_WM_TEMPLATE_INDEX" val="20233335"/>
  <p:tag name="KSO_WM_UNIT_LAYERLEVEL" val="1_1_1"/>
  <p:tag name="KSO_WM_TAG_VERSION" val="3.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2_1"/>
  <p:tag name="KSO_WM_UNIT_ID" val="diagram20233335_1*l_h_a*1_2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ISCONTENTSTITLE" val="0"/>
  <p:tag name="KSO_WM_UNIT_ISNUMDGMTITLE" val="0"/>
  <p:tag name="KSO_WM_UNIT_NOCLEAR" val="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UNIT_PRESET_TEXT" val="单击此处添加&#10;智能图形项标题"/>
  <p:tag name="KSO_WM_UNIT_TEXT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SLIDE_ID" val="diagram20233335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3335"/>
  <p:tag name="KSO_WM_SLIDE_TYPE" val="text"/>
  <p:tag name="KSO_WM_SLIDE_SUBTYPE" val="diag"/>
  <p:tag name="KSO_WM_SLIDE_SIZE" val="849.95*352.7"/>
  <p:tag name="KSO_WM_SLIDE_POSITION" val="54.75*140.35"/>
  <p:tag name="KSO_WM_SLIDE_LAYOUT" val="a_l"/>
  <p:tag name="KSO_WM_SLIDE_LAYOUT_CNT" val="1_1"/>
  <p:tag name="KSO_WM_SPECIAL_SOURCE" val="bdnull"/>
  <p:tag name="KSO_WM_DIAGRAM_GROUP_CODE" val="l1-1"/>
  <p:tag name="KSO_WM_SLIDE_DIAGTYPE" val="l"/>
</p:tagLst>
</file>

<file path=ppt/tags/tag36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33335_3*a*1"/>
  <p:tag name="KSO_WM_TEMPLATE_CATEGORY" val="diagram"/>
  <p:tag name="KSO_WM_TEMPLATE_INDEX" val="20233335"/>
  <p:tag name="KSO_WM_UNIT_LAYERLEVEL" val="1"/>
  <p:tag name="KSO_WM_TAG_VERSION" val="3.0"/>
  <p:tag name="KSO_WM_BEAUTIFY_FLAG" val="#wm#"/>
  <p:tag name="KSO_WM_DIAGRAM_GROUP_CODE" val="l1-1"/>
  <p:tag name="KSO_WM_UNIT_PRESET_TEXT" val="单击此处添加标题"/>
  <p:tag name="KSO_WM_UNIT_TEXT_TYPE" val="1"/>
</p:tagLst>
</file>

<file path=ppt/tags/tag36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335_1*l_h_i*1_1_1"/>
  <p:tag name="KSO_WM_TEMPLATE_CATEGORY" val="diagram"/>
  <p:tag name="KSO_WM_TEMPLATE_INDEX" val="20233335"/>
  <p:tag name="KSO_WM_UNIT_LAYERLEVEL" val="1_1_1"/>
  <p:tag name="KSO_WM_TAG_VERSION" val="3.0"/>
  <p:tag name="KSO_WM_BEAUTIFY_FLAG" val="#wm#"/>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36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335_1*l_h_f*1_1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UNIT_TEXT_LAYER_COUNT" val="1"/>
</p:tagLst>
</file>

<file path=ppt/tags/tag36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335_1*l_h_f*1_2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UNIT_TEXT_LAYER_COUNT" val="1"/>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1_1"/>
  <p:tag name="KSO_WM_UNIT_ID" val="diagram20233335_1*l_h_a*1_1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ISCONTENTSTITLE" val="0"/>
  <p:tag name="KSO_WM_UNIT_ISNUMDGMTITLE" val="0"/>
  <p:tag name="KSO_WM_UNIT_NOCLEAR" val="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UNIT_PRESET_TEXT" val="单击此处添加&#10;智能图形项标题"/>
  <p:tag name="KSO_WM_UNIT_TEXT_TYPE" val="1"/>
</p:tagLst>
</file>

<file path=ppt/tags/tag366.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335_1*l_h_i*1_2_1"/>
  <p:tag name="KSO_WM_TEMPLATE_CATEGORY" val="diagram"/>
  <p:tag name="KSO_WM_TEMPLATE_INDEX" val="20233335"/>
  <p:tag name="KSO_WM_UNIT_LAYERLEVEL" val="1_1_1"/>
  <p:tag name="KSO_WM_TAG_VERSION" val="3.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2_1"/>
  <p:tag name="KSO_WM_UNIT_ID" val="diagram20233335_1*l_h_a*1_2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ISCONTENTSTITLE" val="0"/>
  <p:tag name="KSO_WM_UNIT_ISNUMDGMTITLE" val="0"/>
  <p:tag name="KSO_WM_UNIT_NOCLEAR" val="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UNIT_PRESET_TEXT" val="单击此处添加&#10;智能图形项标题"/>
  <p:tag name="KSO_WM_UNIT_TEXT_TYPE" val="1"/>
</p:tagLst>
</file>

<file path=ppt/tags/tag368.xml><?xml version="1.0" encoding="utf-8"?>
<p:tagLst xmlns:p="http://schemas.openxmlformats.org/presentationml/2006/main">
  <p:tag name="KSO_WM_SLIDE_ID" val="diagram20233335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3335"/>
  <p:tag name="KSO_WM_SLIDE_TYPE" val="text"/>
  <p:tag name="KSO_WM_SLIDE_SUBTYPE" val="diag"/>
  <p:tag name="KSO_WM_SLIDE_SIZE" val="849.95*352.7"/>
  <p:tag name="KSO_WM_SLIDE_POSITION" val="54.75*140.35"/>
  <p:tag name="KSO_WM_SLIDE_LAYOUT" val="a_l"/>
  <p:tag name="KSO_WM_SLIDE_LAYOUT_CNT" val="1_1"/>
  <p:tag name="KSO_WM_SPECIAL_SOURCE" val="bdnull"/>
  <p:tag name="KSO_WM_DIAGRAM_GROUP_CODE" val="l1-1"/>
  <p:tag name="KSO_WM_SLIDE_DIAGTYPE" val="l"/>
</p:tagLst>
</file>

<file path=ppt/tags/tag36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33335_3*a*1"/>
  <p:tag name="KSO_WM_TEMPLATE_CATEGORY" val="diagram"/>
  <p:tag name="KSO_WM_TEMPLATE_INDEX" val="20233335"/>
  <p:tag name="KSO_WM_UNIT_LAYERLEVEL" val="1"/>
  <p:tag name="KSO_WM_TAG_VERSION" val="3.0"/>
  <p:tag name="KSO_WM_BEAUTIFY_FLAG" val="#wm#"/>
  <p:tag name="KSO_WM_DIAGRAM_GROUP_CODE" val="l1-1"/>
  <p:tag name="KSO_WM_UNIT_PRESET_TEXT" val="单击此处添加标题"/>
  <p:tag name="KSO_WM_UNIT_TEXT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335_1*l_h_i*1_1_1"/>
  <p:tag name="KSO_WM_TEMPLATE_CATEGORY" val="diagram"/>
  <p:tag name="KSO_WM_TEMPLATE_INDEX" val="20233335"/>
  <p:tag name="KSO_WM_UNIT_LAYERLEVEL" val="1_1_1"/>
  <p:tag name="KSO_WM_TAG_VERSION" val="3.0"/>
  <p:tag name="KSO_WM_BEAUTIFY_FLAG" val="#wm#"/>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37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335_1*l_h_f*1_1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UNIT_TEXT_LAYER_COUNT" val="1"/>
</p:tagLst>
</file>

<file path=ppt/tags/tag37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335_1*l_h_f*1_2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UNIT_TEXT_LAYER_COUNT" val="1"/>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1_1"/>
  <p:tag name="KSO_WM_UNIT_ID" val="diagram20233335_1*l_h_a*1_1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ISCONTENTSTITLE" val="0"/>
  <p:tag name="KSO_WM_UNIT_ISNUMDGMTITLE" val="0"/>
  <p:tag name="KSO_WM_UNIT_NOCLEAR" val="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UNIT_PRESET_TEXT" val="单击此处添加&#10;智能图形项标题"/>
  <p:tag name="KSO_WM_UNIT_TEXT_TYPE" val="1"/>
</p:tagLst>
</file>

<file path=ppt/tags/tag374.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335_1*l_h_i*1_2_1"/>
  <p:tag name="KSO_WM_TEMPLATE_CATEGORY" val="diagram"/>
  <p:tag name="KSO_WM_TEMPLATE_INDEX" val="20233335"/>
  <p:tag name="KSO_WM_UNIT_LAYERLEVEL" val="1_1_1"/>
  <p:tag name="KSO_WM_TAG_VERSION" val="3.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2_1"/>
  <p:tag name="KSO_WM_UNIT_ID" val="diagram20233335_1*l_h_a*1_2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ISCONTENTSTITLE" val="0"/>
  <p:tag name="KSO_WM_UNIT_ISNUMDGMTITLE" val="0"/>
  <p:tag name="KSO_WM_UNIT_NOCLEAR" val="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UNIT_PRESET_TEXT" val="单击此处添加&#10;智能图形项标题"/>
  <p:tag name="KSO_WM_UNIT_TEXT_TYPE" val="1"/>
</p:tagLst>
</file>

<file path=ppt/tags/tag376.xml><?xml version="1.0" encoding="utf-8"?>
<p:tagLst xmlns:p="http://schemas.openxmlformats.org/presentationml/2006/main">
  <p:tag name="KSO_WM_SLIDE_ID" val="diagram20233335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3335"/>
  <p:tag name="KSO_WM_SLIDE_TYPE" val="text"/>
  <p:tag name="KSO_WM_SLIDE_SUBTYPE" val="diag"/>
  <p:tag name="KSO_WM_SLIDE_SIZE" val="849.95*352.7"/>
  <p:tag name="KSO_WM_SLIDE_POSITION" val="54.75*140.35"/>
  <p:tag name="KSO_WM_SLIDE_LAYOUT" val="a_l"/>
  <p:tag name="KSO_WM_SLIDE_LAYOUT_CNT" val="1_1"/>
  <p:tag name="KSO_WM_SPECIAL_SOURCE" val="bdnull"/>
  <p:tag name="KSO_WM_DIAGRAM_GROUP_CODE" val="l1-1"/>
  <p:tag name="KSO_WM_SLIDE_DIAGTYPE" val="l"/>
</p:tagLst>
</file>

<file path=ppt/tags/tag37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33335_3*a*1"/>
  <p:tag name="KSO_WM_TEMPLATE_CATEGORY" val="diagram"/>
  <p:tag name="KSO_WM_TEMPLATE_INDEX" val="20233335"/>
  <p:tag name="KSO_WM_UNIT_LAYERLEVEL" val="1"/>
  <p:tag name="KSO_WM_TAG_VERSION" val="3.0"/>
  <p:tag name="KSO_WM_BEAUTIFY_FLAG" val="#wm#"/>
  <p:tag name="KSO_WM_DIAGRAM_GROUP_CODE" val="l1-1"/>
  <p:tag name="KSO_WM_UNIT_PRESET_TEXT" val="单击此处添加标题"/>
  <p:tag name="KSO_WM_UNIT_TEXT_TYPE" val="1"/>
</p:tagLst>
</file>

<file path=ppt/tags/tag37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335_1*l_h_i*1_1_1"/>
  <p:tag name="KSO_WM_TEMPLATE_CATEGORY" val="diagram"/>
  <p:tag name="KSO_WM_TEMPLATE_INDEX" val="20233335"/>
  <p:tag name="KSO_WM_UNIT_LAYERLEVEL" val="1_1_1"/>
  <p:tag name="KSO_WM_TAG_VERSION" val="3.0"/>
  <p:tag name="KSO_WM_BEAUTIFY_FLAG" val="#wm#"/>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37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335_1*l_h_f*1_1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UNIT_TEXT_LAYER_COUNT"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335_1*l_h_f*1_2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UNIT_TEXT_LAYER_COUNT" val="1"/>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1_1"/>
  <p:tag name="KSO_WM_UNIT_ID" val="diagram20233335_1*l_h_a*1_1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ISCONTENTSTITLE" val="0"/>
  <p:tag name="KSO_WM_UNIT_ISNUMDGMTITLE" val="0"/>
  <p:tag name="KSO_WM_UNIT_NOCLEAR" val="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UNIT_PRESET_TEXT" val="单击此处添加&#10;智能图形项标题"/>
  <p:tag name="KSO_WM_UNIT_TEXT_TYPE" val="1"/>
</p:tagLst>
</file>

<file path=ppt/tags/tag382.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335_1*l_h_i*1_2_1"/>
  <p:tag name="KSO_WM_TEMPLATE_CATEGORY" val="diagram"/>
  <p:tag name="KSO_WM_TEMPLATE_INDEX" val="20233335"/>
  <p:tag name="KSO_WM_UNIT_LAYERLEVEL" val="1_1_1"/>
  <p:tag name="KSO_WM_TAG_VERSION" val="3.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2_1"/>
  <p:tag name="KSO_WM_UNIT_ID" val="diagram20233335_1*l_h_a*1_2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ISCONTENTSTITLE" val="0"/>
  <p:tag name="KSO_WM_UNIT_ISNUMDGMTITLE" val="0"/>
  <p:tag name="KSO_WM_UNIT_NOCLEAR" val="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UNIT_PRESET_TEXT" val="单击此处添加&#10;智能图形项标题"/>
  <p:tag name="KSO_WM_UNIT_TEXT_TYPE" val="1"/>
</p:tagLst>
</file>

<file path=ppt/tags/tag384.xml><?xml version="1.0" encoding="utf-8"?>
<p:tagLst xmlns:p="http://schemas.openxmlformats.org/presentationml/2006/main">
  <p:tag name="KSO_WM_SLIDE_ID" val="diagram20233335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3335"/>
  <p:tag name="KSO_WM_SLIDE_TYPE" val="text"/>
  <p:tag name="KSO_WM_SLIDE_SUBTYPE" val="diag"/>
  <p:tag name="KSO_WM_SLIDE_SIZE" val="849.95*352.7"/>
  <p:tag name="KSO_WM_SLIDE_POSITION" val="54.75*140.35"/>
  <p:tag name="KSO_WM_SLIDE_LAYOUT" val="a_l"/>
  <p:tag name="KSO_WM_SLIDE_LAYOUT_CNT" val="1_1"/>
  <p:tag name="KSO_WM_SPECIAL_SOURCE" val="bdnull"/>
  <p:tag name="KSO_WM_DIAGRAM_GROUP_CODE" val="l1-1"/>
  <p:tag name="KSO_WM_SLIDE_DIAGTYPE" val="l"/>
</p:tagLst>
</file>

<file path=ppt/tags/tag38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33335_3*a*1"/>
  <p:tag name="KSO_WM_TEMPLATE_CATEGORY" val="diagram"/>
  <p:tag name="KSO_WM_TEMPLATE_INDEX" val="20233335"/>
  <p:tag name="KSO_WM_UNIT_LAYERLEVEL" val="1"/>
  <p:tag name="KSO_WM_TAG_VERSION" val="3.0"/>
  <p:tag name="KSO_WM_BEAUTIFY_FLAG" val="#wm#"/>
  <p:tag name="KSO_WM_DIAGRAM_GROUP_CODE" val="l1-1"/>
  <p:tag name="KSO_WM_UNIT_PRESET_TEXT" val="单击此处添加标题"/>
  <p:tag name="KSO_WM_UNIT_TEXT_TYPE" val="1"/>
</p:tagLst>
</file>

<file path=ppt/tags/tag38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335_1*l_h_i*1_1_1"/>
  <p:tag name="KSO_WM_TEMPLATE_CATEGORY" val="diagram"/>
  <p:tag name="KSO_WM_TEMPLATE_INDEX" val="20233335"/>
  <p:tag name="KSO_WM_UNIT_LAYERLEVEL" val="1_1_1"/>
  <p:tag name="KSO_WM_TAG_VERSION" val="3.0"/>
  <p:tag name="KSO_WM_BEAUTIFY_FLAG" val="#wm#"/>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38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335_1*l_h_f*1_1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UNIT_TEXT_LAYER_COUNT" val="1"/>
</p:tagLst>
</file>

<file path=ppt/tags/tag38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335_1*l_h_f*1_2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UNIT_TEXT_LAYER_COUNT" val="1"/>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1_1"/>
  <p:tag name="KSO_WM_UNIT_ID" val="diagram20233335_1*l_h_a*1_1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ISCONTENTSTITLE" val="0"/>
  <p:tag name="KSO_WM_UNIT_ISNUMDGMTITLE" val="0"/>
  <p:tag name="KSO_WM_UNIT_NOCLEAR" val="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UNIT_PRESET_TEXT" val="单击此处添加&#10;智能图形项标题"/>
  <p:tag name="KSO_WM_UNIT_TEXT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335_1*l_h_i*1_2_1"/>
  <p:tag name="KSO_WM_TEMPLATE_CATEGORY" val="diagram"/>
  <p:tag name="KSO_WM_TEMPLATE_INDEX" val="20233335"/>
  <p:tag name="KSO_WM_UNIT_LAYERLEVEL" val="1_1_1"/>
  <p:tag name="KSO_WM_TAG_VERSION" val="3.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a"/>
  <p:tag name="KSO_WM_UNIT_INDEX" val="1_2_1"/>
  <p:tag name="KSO_WM_UNIT_ID" val="diagram20233335_1*l_h_a*1_2_1"/>
  <p:tag name="KSO_WM_TEMPLATE_CATEGORY" val="diagram"/>
  <p:tag name="KSO_WM_TEMPLATE_INDEX" val="20233335"/>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GROUP_CODE" val="l1-1"/>
  <p:tag name="KSO_WM_UNIT_ISCONTENTSTITLE" val="0"/>
  <p:tag name="KSO_WM_UNIT_ISNUMDGMTITLE" val="0"/>
  <p:tag name="KSO_WM_UNIT_NOCLEAR" val="0"/>
  <p:tag name="KSO_WM_DIAGRAM_MAX_ITEMCNT" val="4"/>
  <p:tag name="KSO_WM_DIAGRAM_MIN_ITEMCNT" val="2"/>
  <p:tag name="KSO_WM_DIAGRAM_VIRTUALLY_FRAME" val="{&quot;height&quot;:380.3911811023622,&quot;left&quot;:54.52498779296875,&quot;top&quot;:126.5088188976378,&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
  <p:tag name="KSO_WM_UNIT_PRESET_TEXT" val="单击此处添加&#10;智能图形项标题"/>
  <p:tag name="KSO_WM_UNIT_TEXT_TYPE" val="1"/>
</p:tagLst>
</file>

<file path=ppt/tags/tag392.xml><?xml version="1.0" encoding="utf-8"?>
<p:tagLst xmlns:p="http://schemas.openxmlformats.org/presentationml/2006/main">
  <p:tag name="KSO_WM_SLIDE_ID" val="diagram20233335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3335"/>
  <p:tag name="KSO_WM_SLIDE_TYPE" val="text"/>
  <p:tag name="KSO_WM_SLIDE_SUBTYPE" val="diag"/>
  <p:tag name="KSO_WM_SLIDE_SIZE" val="849.95*352.7"/>
  <p:tag name="KSO_WM_SLIDE_POSITION" val="54.75*140.35"/>
  <p:tag name="KSO_WM_SLIDE_LAYOUT" val="a_l"/>
  <p:tag name="KSO_WM_SLIDE_LAYOUT_CNT" val="1_1"/>
  <p:tag name="KSO_WM_SPECIAL_SOURCE" val="bdnull"/>
  <p:tag name="KSO_WM_DIAGRAM_GROUP_CODE" val="l1-1"/>
  <p:tag name="KSO_WM_SLIDE_DIAGTYPE" val="l"/>
</p:tagLst>
</file>

<file path=ppt/tags/tag39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94_9*a*1"/>
  <p:tag name="KSO_WM_TEMPLATE_CATEGORY" val="custom"/>
  <p:tag name="KSO_WM_TEMPLATE_INDEX" val="20230294"/>
  <p:tag name="KSO_WM_UNIT_LAYERLEVEL" val="1"/>
  <p:tag name="KSO_WM_TAG_VERSION" val="3.0"/>
  <p:tag name="KSO_WM_BEAUTIFY_FLAG" val="#wm#"/>
  <p:tag name="KSO_WM_UNIT_CONTENT_GROUP_TYPE" val="contentchip"/>
</p:tagLst>
</file>

<file path=ppt/tags/tag394.xml><?xml version="1.0" encoding="utf-8"?>
<p:tagLst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294_9*f*1"/>
  <p:tag name="KSO_WM_TEMPLATE_CATEGORY" val="custom"/>
  <p:tag name="KSO_WM_TEMPLATE_INDEX" val="20230294"/>
  <p:tag name="KSO_WM_UNIT_LAYERLEVEL" val="1"/>
  <p:tag name="KSO_WM_TAG_VERSION" val="3.0"/>
  <p:tag name="KSO_WM_BEAUTIFY_FLAG" val="#wm#"/>
  <p:tag name="KSO_WM_UNIT_CONTENT_GROUP_TYPE" val="contentchip"/>
</p:tagLst>
</file>

<file path=ppt/tags/tag395.xml><?xml version="1.0" encoding="utf-8"?>
<p:tagLst xmlns:p="http://schemas.openxmlformats.org/presentationml/2006/main">
  <p:tag name="KSO_WM_SLIDE_ID" val="custom20230294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294"/>
  <p:tag name="KSO_WM_SLIDE_LAYOUT" val="a_f"/>
  <p:tag name="KSO_WM_SLIDE_LAYOUT_CNT" val="1_1"/>
  <p:tag name="KSO_WM_SLIDE_TYPE" val="endPage"/>
  <p:tag name="KSO_WM_SLIDE_SUBTYPE" val="pureTxt"/>
  <p:tag name="KSO_WM_SLIDE_CONTENT_AREA" val="{&quot;left&quot;:&quot;353.6&quot;,&quot;top&quot;:&quot;80.55&quot;,&quot;width&quot;:&quot;587.55&quot;,&quot;height&quot;:&quot;362.5&quot;}"/>
</p:tagLst>
</file>

<file path=ppt/tags/tag396.xml><?xml version="1.0" encoding="utf-8"?>
<p:tagLst xmlns:p="http://schemas.openxmlformats.org/presentationml/2006/main">
  <p:tag name="KSO_WM_PRESENTATION_SOURCE" val="WPPAIGeneratePPT"/>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BEAUTIFY_FLAG" val="#wm#"/>
  <p:tag name="KSO_WM_UNIT_TYPE" val="i"/>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Lst>
</file>

<file path=ppt/tags/tag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Lst>
</file>

<file path=ppt/tags/tag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Lst>
</file>

<file path=ppt/tags/tag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Lst>
</file>

<file path=ppt/tags/tag6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 name="KSO_WM_UNIT_PRESET_TEXT" val="单击此处添加标题"/>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3.0"/>
  <p:tag name="KSO_WM_BEAUTIFY_FLAG" val="#wm#"/>
</p:tagLst>
</file>

<file path=ppt/tags/tag72.xml><?xml version="1.0" encoding="utf-8"?>
<p:tagLst xmlns:p="http://schemas.openxmlformats.org/presentationml/2006/main">
  <p:tag name="KSO_WM_UNIT_ISCONTENTSTITLE" val="0"/>
  <p:tag name="KSO_WM_UNIT_ISNUMDGMTITLE" val="0"/>
  <p:tag name="KSO_WM_UNIT_PRESET_TEXT" val="添加文档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CONTENT_GROUP_TYPE" val="contentchip"/>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7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PRESET_TEXT" val="单击此处编辑母版文本样式&#10;第二级&#10;第三级&#10;第四级&#10;第五级"/>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 name="KSO_WM_UNIT_PRESET_TEXT" val="单击此处添加标题"/>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84.xml><?xml version="1.0" encoding="utf-8"?>
<p:tagLst xmlns:p="http://schemas.openxmlformats.org/presentationml/2006/main">
  <p:tag name="KSO_WM_UNIT_ISCONTENTSTITLE" val="1"/>
  <p:tag name="KSO_WM_UNIT_ISNUMDGMTITLE" val="0"/>
  <p:tag name="KSO_WM_UNIT_PRESET_TEXT" val="CONTENTS"/>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CONTENT_GROUP_TYPE" val="contentchip"/>
  <p:tag name="KSO_WM_UNIT_TYPE" val="i"/>
  <p:tag name="KSO_WM_UNIT_INDEX" val="3"/>
</p:tagLst>
</file>

<file path=ppt/tags/tag92.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93.xml><?xml version="1.0" encoding="utf-8"?>
<p:tagLst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CONTENT_GROUP_TYPE" val="contentchip"/>
</p:tagLst>
</file>

<file path=ppt/tags/tag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UNIT_TYPE" val="i"/>
  <p:tag name="KSO_WM_UNIT_INDEX" val="4"/>
</p:tagLst>
</file>

<file path=ppt/tags/tag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UNIT_TYPE" val="i"/>
  <p:tag name="KSO_WM_UNIT_INDEX" val="5"/>
</p:tagLst>
</file>

<file path=ppt/tags/tag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UNIT_TYPE" val="i"/>
  <p:tag name="KSO_WM_UNIT_INDEX" val="6"/>
</p:tagLst>
</file>

<file path=ppt/tags/tag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3.0"/>
  <p:tag name="KSO_WM_UNIT_TYPE" val="i"/>
  <p:tag name="KSO_WM_UNIT_INDEX" val="7"/>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4*i*8"/>
  <p:tag name="KSO_WM_UNIT_LAYERLEVEL" val="1"/>
  <p:tag name="KSO_WM_TAG_VERSION" val="3.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4*i*9"/>
  <p:tag name="KSO_WM_UNIT_LAYERLEVEL" val="1"/>
  <p:tag name="KSO_WM_TAG_VERSION" val="3.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82">
      <a:dk1>
        <a:sysClr val="windowText" lastClr="000000"/>
      </a:dk1>
      <a:lt1>
        <a:sysClr val="window" lastClr="FFFFFF"/>
      </a:lt1>
      <a:dk2>
        <a:srgbClr val="103F48"/>
      </a:dk2>
      <a:lt2>
        <a:srgbClr val="F4FCFE"/>
      </a:lt2>
      <a:accent1>
        <a:srgbClr val="11869C"/>
      </a:accent1>
      <a:accent2>
        <a:srgbClr val="287FB0"/>
      </a:accent2>
      <a:accent3>
        <a:srgbClr val="3F77C4"/>
      </a:accent3>
      <a:accent4>
        <a:srgbClr val="5570D7"/>
      </a:accent4>
      <a:accent5>
        <a:srgbClr val="6C68EB"/>
      </a:accent5>
      <a:accent6>
        <a:srgbClr val="8361FF"/>
      </a:accent6>
      <a:hlink>
        <a:srgbClr val="0563C1"/>
      </a:hlink>
      <a:folHlink>
        <a:srgbClr val="954D72"/>
      </a:folHlink>
    </a:clrScheme>
    <a:fontScheme name="自定义 76">
      <a:majorFont>
        <a:latin typeface="MiSans Heavy"/>
        <a:ea typeface="MiSans Heavy"/>
        <a:cs typeface=""/>
      </a:majorFont>
      <a:minorFont>
        <a:latin typeface="MiSans Normal"/>
        <a:ea typeface="MiSans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3568</Words>
  <Application>WPS 演示</Application>
  <PresentationFormat>宽屏</PresentationFormat>
  <Paragraphs>88</Paragraphs>
  <Slides>10</Slides>
  <Notes>4</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10</vt:i4>
      </vt:variant>
    </vt:vector>
  </HeadingPairs>
  <TitlesOfParts>
    <vt:vector size="24" baseType="lpstr">
      <vt:lpstr>Arial</vt:lpstr>
      <vt:lpstr>宋体</vt:lpstr>
      <vt:lpstr>Wingdings</vt:lpstr>
      <vt:lpstr>Wingdings</vt:lpstr>
      <vt:lpstr>MiSans Normal</vt:lpstr>
      <vt:lpstr>Malgun Gothic</vt:lpstr>
      <vt:lpstr>MiSans Heavy</vt:lpstr>
      <vt:lpstr>Segoe Print</vt:lpstr>
      <vt:lpstr>微软雅黑</vt:lpstr>
      <vt:lpstr>Arial Unicode MS</vt:lpstr>
      <vt:lpstr>Calibri</vt:lpstr>
      <vt:lpstr>MiSans Normal</vt:lpstr>
      <vt:lpstr>WPS</vt:lpstr>
      <vt:lpstr>Office 主题</vt:lpstr>
      <vt:lpstr>Company introduction</vt:lpstr>
      <vt:lpstr>Advantages</vt:lpstr>
      <vt:lpstr>Product Characteristics and Applications</vt:lpstr>
      <vt:lpstr>Product Characteristics and Applications</vt:lpstr>
      <vt:lpstr>Product Characteristics and Applications</vt:lpstr>
      <vt:lpstr>Product Characteristics and Applications</vt:lpstr>
      <vt:lpstr>Product Characteristics and Applications</vt:lpstr>
      <vt:lpstr>Product Characteristics and Applications</vt:lpstr>
      <vt:lpstr>Product Characteristics and Applications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媛</cp:lastModifiedBy>
  <cp:revision>160</cp:revision>
  <dcterms:created xsi:type="dcterms:W3CDTF">2019-06-19T02:08:00Z</dcterms:created>
  <dcterms:modified xsi:type="dcterms:W3CDTF">2025-07-31T11:30:07Z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2052-12.1.0.22215</vt:lpwstr>
  </property>
  <property fmtid="{D5CDD505-2E9C-101B-9397-08002B2CF9AE}" pid="3" name="ICV">
    <vt:lpwstr>6B627AC2F0B34A05A5A4D47432C771BB_11</vt:lpwstr>
  </property>
</Properties>
</file>