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4" r:id="rId4"/>
    <p:sldId id="259" r:id="rId5"/>
    <p:sldId id="263" r:id="rId6"/>
    <p:sldId id="258" r:id="rId7"/>
    <p:sldId id="260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E6F2"/>
    <a:srgbClr val="E50D79"/>
    <a:srgbClr val="CC0099"/>
    <a:srgbClr val="E2109C"/>
    <a:srgbClr val="990099"/>
    <a:srgbClr val="FE9202"/>
    <a:srgbClr val="007033"/>
    <a:srgbClr val="6C1A00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547" y="-37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sz="1600" dirty="0">
              <a:latin typeface="Bernard MT Condensed" panose="020508060609050204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4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3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4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260" y="739290"/>
            <a:ext cx="8382305" cy="198516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182569"/>
            <a:ext cx="8382305" cy="1584693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</a:t>
            </a:r>
          </a:p>
          <a:p>
            <a:r>
              <a:rPr lang="en-US" dirty="0"/>
              <a:t>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175"/>
            <a:ext cx="8246070" cy="763524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350110"/>
            <a:ext cx="8246070" cy="341715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28" y="387631"/>
            <a:ext cx="6252671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29" y="1208799"/>
            <a:ext cx="6252671" cy="357616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04" y="277487"/>
            <a:ext cx="8076896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info.isaresource@gmail.com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cid:image004.png@01D2F40C.9762B8A0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5469" y="-150841"/>
            <a:ext cx="2197836" cy="1813605"/>
          </a:xfrm>
        </p:spPr>
        <p:txBody>
          <a:bodyPr>
            <a:no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gency FB" panose="020B0503020202020204" pitchFamily="34" charset="0"/>
              </a:rPr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gency FB" panose="020B0503020202020204" pitchFamily="34" charset="0"/>
              </a:rPr>
              <a:t>The</a:t>
            </a:r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gency FB" panose="020B0503020202020204" pitchFamily="34" charset="0"/>
              </a:rPr>
              <a:t> Joy </a:t>
            </a:r>
            <a:b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gency FB" panose="020B0503020202020204" pitchFamily="34" charset="0"/>
              </a:rPr>
            </a:br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gency FB" panose="020B0503020202020204" pitchFamily="34" charset="0"/>
              </a:rPr>
              <a:t> 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gency FB" panose="020B0503020202020204" pitchFamily="34" charset="0"/>
              </a:rPr>
              <a:t>of</a:t>
            </a:r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gency FB" panose="020B0503020202020204" pitchFamily="34" charset="0"/>
              </a:rPr>
              <a:t> Soy </a:t>
            </a:r>
            <a:endParaRPr lang="en-US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367" y="1662764"/>
            <a:ext cx="5039265" cy="59824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anose="020B0503020202020204" pitchFamily="34" charset="0"/>
              </a:rPr>
              <a:t>Rice &amp; Pasta Soy Meal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anose="020B0503020202020204" pitchFamily="34" charset="0"/>
              </a:rPr>
              <a:t>Presentation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5" y="44950"/>
            <a:ext cx="2901395" cy="115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Vegetarian, Meat Free and Gluten Free Recipe Ideas | Quor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74" y="284199"/>
            <a:ext cx="2137871" cy="16302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 descr="Beef Pulao by @Cooked.Inc | Recipes | Instant Pot® South Afric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5" y="2571750"/>
            <a:ext cx="3359510" cy="28319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720" y="358136"/>
            <a:ext cx="3912479" cy="763524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gency FB" panose="020B0503020202020204" pitchFamily="34" charset="0"/>
              </a:rPr>
              <a:t>Soy Meal</a:t>
            </a:r>
            <a:endParaRPr lang="en-US" sz="4400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58" y="1348896"/>
            <a:ext cx="8906661" cy="366492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3554" y="1197405"/>
            <a:ext cx="2201883" cy="30541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atin typeface="Agency FB" panose="020B0503020202020204" pitchFamily="34" charset="0"/>
              </a:rPr>
              <a:t>Traditional Akhni</a:t>
            </a:r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93801" y="1197405"/>
            <a:ext cx="2156099" cy="2651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atin typeface="Agency FB" panose="020B0503020202020204" pitchFamily="34" charset="0"/>
              </a:rPr>
              <a:t>Beef Casserole</a:t>
            </a:r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04259" y="1197405"/>
            <a:ext cx="2403984" cy="266376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atin typeface="Agency FB" panose="020B0503020202020204" pitchFamily="34" charset="0"/>
              </a:rPr>
              <a:t>Chicken Casserole</a:t>
            </a:r>
            <a:endParaRPr lang="en-US" sz="2000" dirty="0">
              <a:latin typeface="Agency FB" panose="020B0503020202020204" pitchFamily="34" charset="0"/>
            </a:endParaRPr>
          </a:p>
        </p:txBody>
      </p:sp>
      <p:pic>
        <p:nvPicPr>
          <p:cNvPr id="9" name="Picture 8" descr="C:\Users\Andre\Pictures\soy _awesome akhni plat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75" y="0"/>
            <a:ext cx="3512215" cy="1236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7041954" y="1197405"/>
            <a:ext cx="1958491" cy="26516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atin typeface="Agency FB" panose="020B0503020202020204" pitchFamily="34" charset="0"/>
              </a:rPr>
              <a:t>Chicken Pasta</a:t>
            </a:r>
            <a:endParaRPr lang="en-US" sz="2000" dirty="0">
              <a:latin typeface="Agency FB" panose="020B0503020202020204" pitchFamily="34" charset="0"/>
            </a:endParaRPr>
          </a:p>
        </p:txBody>
      </p:sp>
      <p:pic>
        <p:nvPicPr>
          <p:cNvPr id="21" name="Picture 20" descr="C:\Users\Andre\Documents\0. Products_Clients_Suppliers\Mindfull Meals _Soy Meals\Images For Catalogue\20230717_13372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3226" r="2131" b="-4668"/>
          <a:stretch/>
        </p:blipFill>
        <p:spPr bwMode="auto">
          <a:xfrm>
            <a:off x="4266590" y="1764435"/>
            <a:ext cx="4553173" cy="3136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Andre\Documents\0. Products_Clients_Suppliers\Mindfull Meals _Soy Meals\Images For Catalogue\20230717_153813_HDR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2"/>
          <a:stretch/>
        </p:blipFill>
        <p:spPr bwMode="auto">
          <a:xfrm>
            <a:off x="168528" y="1644165"/>
            <a:ext cx="4450545" cy="3123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60272" y="4372084"/>
            <a:ext cx="2531973" cy="266376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latin typeface="Agency FB" panose="020B0503020202020204" pitchFamily="34" charset="0"/>
              </a:rPr>
              <a:t>Stand Up Pouch Packaging</a:t>
            </a:r>
            <a:endParaRPr lang="en-US" sz="1600" dirty="0">
              <a:latin typeface="Agency FB" panose="020B0503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273856" y="1791713"/>
            <a:ext cx="2443279" cy="266376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latin typeface="Agency FB" panose="020B0503020202020204" pitchFamily="34" charset="0"/>
              </a:rPr>
              <a:t>Clear Plastic Packaging</a:t>
            </a:r>
            <a:endParaRPr lang="en-US" sz="16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6590" y="281175"/>
            <a:ext cx="4131270" cy="763524"/>
          </a:xfrm>
        </p:spPr>
        <p:txBody>
          <a:bodyPr/>
          <a:lstStyle/>
          <a:p>
            <a:r>
              <a:rPr lang="en-ZA" dirty="0" smtClean="0"/>
              <a:t>Product Description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5"/>
            <a:ext cx="8856890" cy="38176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sz="1500" dirty="0" smtClean="0"/>
              <a:t>PRODUCT DESCRIPTION</a:t>
            </a:r>
            <a:r>
              <a:rPr lang="en-ZA" sz="1300" dirty="0" smtClean="0"/>
              <a:t> (LSM 1- 4 &amp; LSM 5) </a:t>
            </a:r>
          </a:p>
          <a:p>
            <a:pPr marL="0" indent="0">
              <a:buNone/>
            </a:pPr>
            <a:endParaRPr lang="en-ZA" sz="300" dirty="0" smtClean="0"/>
          </a:p>
          <a:p>
            <a:pPr marL="0" indent="0">
              <a:buNone/>
            </a:pPr>
            <a:r>
              <a:rPr lang="en-ZA" sz="1200" b="1" dirty="0"/>
              <a:t> </a:t>
            </a:r>
            <a:r>
              <a:rPr lang="en-ZA" sz="1400" b="1" dirty="0" smtClean="0"/>
              <a:t>SOY </a:t>
            </a:r>
            <a:r>
              <a:rPr lang="en-ZA" sz="1400" b="1" dirty="0"/>
              <a:t>MEALS</a:t>
            </a:r>
            <a:r>
              <a:rPr lang="en-ZA" sz="1400" dirty="0"/>
              <a:t> (RICE &amp; PASTA - Just Add Water</a:t>
            </a:r>
            <a:r>
              <a:rPr lang="en-ZA" sz="1400" dirty="0" smtClean="0"/>
              <a:t>)</a:t>
            </a:r>
            <a:endParaRPr lang="en-ZA" sz="1400" dirty="0"/>
          </a:p>
          <a:p>
            <a:pPr marL="0" indent="0">
              <a:buNone/>
            </a:pPr>
            <a:r>
              <a:rPr lang="en-ZA" sz="1400" dirty="0"/>
              <a:t>A COMBINATION OF FRAGRANT RICE, SOYA AND DEHYDRATED FRESH VEGETABLES WITH A DASH OF SECRET FAMILY SPICE &amp; SEASONING</a:t>
            </a:r>
            <a:r>
              <a:rPr lang="en-ZA" sz="1400" dirty="0" smtClean="0"/>
              <a:t>.</a:t>
            </a:r>
          </a:p>
          <a:p>
            <a:pPr marL="0" indent="0">
              <a:buNone/>
            </a:pPr>
            <a:endParaRPr lang="en-ZA" sz="600" dirty="0"/>
          </a:p>
          <a:p>
            <a:pPr marL="0" indent="0">
              <a:buNone/>
            </a:pPr>
            <a:r>
              <a:rPr lang="en-ZA" sz="1400" b="1" dirty="0"/>
              <a:t>Preppaz</a:t>
            </a:r>
            <a:r>
              <a:rPr lang="en-ZA" sz="1400" b="1" dirty="0" smtClean="0"/>
              <a:t>® </a:t>
            </a:r>
            <a:r>
              <a:rPr lang="en-ZA" sz="1400" dirty="0" smtClean="0"/>
              <a:t>PREMIUM FAMILY SOY MEALS range is filled </a:t>
            </a:r>
            <a:r>
              <a:rPr lang="en-ZA" sz="1400" dirty="0"/>
              <a:t>with </a:t>
            </a:r>
            <a:r>
              <a:rPr lang="en-ZA" sz="1400" dirty="0" smtClean="0"/>
              <a:t>wholesome goodness </a:t>
            </a:r>
            <a:r>
              <a:rPr lang="en-ZA" sz="1400" dirty="0"/>
              <a:t>p</a:t>
            </a:r>
            <a:r>
              <a:rPr lang="en-ZA" sz="1400" dirty="0" smtClean="0"/>
              <a:t>resented in nutritionally balanced family meal  packaging sizes between </a:t>
            </a:r>
            <a:r>
              <a:rPr lang="en-ZA" sz="1400" i="1" dirty="0" smtClean="0"/>
              <a:t>500g </a:t>
            </a:r>
            <a:r>
              <a:rPr lang="en-ZA" sz="1400" dirty="0" smtClean="0"/>
              <a:t>and</a:t>
            </a:r>
            <a:r>
              <a:rPr lang="en-ZA" sz="1400" i="1" dirty="0" smtClean="0"/>
              <a:t> 1kg, </a:t>
            </a:r>
            <a:r>
              <a:rPr lang="en-ZA" sz="1400" dirty="0" smtClean="0"/>
              <a:t>feeding families of</a:t>
            </a:r>
            <a:r>
              <a:rPr lang="en-ZA" sz="1400" i="1" dirty="0" smtClean="0"/>
              <a:t> 5 </a:t>
            </a:r>
            <a:r>
              <a:rPr lang="en-ZA" sz="1400" dirty="0" smtClean="0"/>
              <a:t>or </a:t>
            </a:r>
            <a:r>
              <a:rPr lang="en-ZA" sz="1400" i="1" dirty="0" smtClean="0"/>
              <a:t>10 </a:t>
            </a:r>
            <a:r>
              <a:rPr lang="en-ZA" sz="1400" dirty="0"/>
              <a:t>people </a:t>
            </a:r>
            <a:r>
              <a:rPr lang="en-ZA" sz="1400" dirty="0" smtClean="0"/>
              <a:t>depending on packaging size.</a:t>
            </a:r>
            <a:endParaRPr lang="en-ZA" sz="1400" dirty="0"/>
          </a:p>
          <a:p>
            <a:pPr marL="0" indent="0">
              <a:buNone/>
            </a:pPr>
            <a:endParaRPr lang="en-ZA" sz="900" dirty="0" smtClean="0"/>
          </a:p>
          <a:p>
            <a:pPr marL="0" indent="0">
              <a:buNone/>
            </a:pPr>
            <a:r>
              <a:rPr lang="en-ZA" sz="1400" u="sng" dirty="0"/>
              <a:t>PRODUCT FEATURES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ZA" sz="1400" dirty="0"/>
              <a:t>Vegetarian Friendly </a:t>
            </a:r>
            <a:r>
              <a:rPr lang="en-ZA" sz="1400" dirty="0" smtClean="0"/>
              <a:t>	    |Easy Preparation 	|Just </a:t>
            </a:r>
            <a:r>
              <a:rPr lang="en-ZA" sz="1400" dirty="0"/>
              <a:t>Add </a:t>
            </a:r>
            <a:r>
              <a:rPr lang="en-ZA" sz="1400" dirty="0" smtClean="0"/>
              <a:t>Water	|Cooks </a:t>
            </a:r>
            <a:r>
              <a:rPr lang="en-ZA" sz="1400" dirty="0"/>
              <a:t>in 30 Minutes   </a:t>
            </a:r>
          </a:p>
          <a:p>
            <a:pPr marL="0" indent="0">
              <a:buNone/>
            </a:pPr>
            <a:r>
              <a:rPr lang="en-ZA" sz="800" b="1" dirty="0"/>
              <a:t> </a:t>
            </a:r>
            <a:endParaRPr lang="en-ZA" sz="800" dirty="0"/>
          </a:p>
          <a:p>
            <a:pPr marL="0" indent="0">
              <a:buNone/>
            </a:pPr>
            <a:r>
              <a:rPr lang="en-ZA" sz="1400" dirty="0"/>
              <a:t>PRODUCT CERTIFICATIONS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ZA" sz="1400" dirty="0"/>
              <a:t>Halal Certified</a:t>
            </a:r>
          </a:p>
          <a:p>
            <a:pPr marL="0" indent="0">
              <a:buNone/>
            </a:pPr>
            <a:endParaRPr lang="en-ZA" sz="800" dirty="0"/>
          </a:p>
          <a:p>
            <a:pPr marL="0" indent="0">
              <a:buNone/>
            </a:pPr>
            <a:r>
              <a:rPr lang="en-ZA" sz="1400" u="sng" dirty="0"/>
              <a:t>PACKAGING SIZES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ZA" sz="1400" b="1" dirty="0" smtClean="0"/>
              <a:t>500g</a:t>
            </a:r>
            <a:r>
              <a:rPr lang="en-ZA" sz="1400" dirty="0" smtClean="0"/>
              <a:t> – feeds a family of five </a:t>
            </a:r>
            <a:r>
              <a:rPr lang="en-ZA" sz="1400" dirty="0"/>
              <a:t>people</a:t>
            </a:r>
            <a:r>
              <a:rPr lang="en-ZA" sz="1400" dirty="0" smtClean="0"/>
              <a:t> @USD $0,35c </a:t>
            </a:r>
            <a:r>
              <a:rPr lang="en-ZA" sz="1400" dirty="0"/>
              <a:t>per 100g serving </a:t>
            </a:r>
            <a:r>
              <a:rPr lang="en-ZA" sz="1400" dirty="0" smtClean="0"/>
              <a:t>	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ZA" sz="1400" b="1" dirty="0" smtClean="0"/>
              <a:t>1kg </a:t>
            </a:r>
            <a:r>
              <a:rPr lang="en-ZA" sz="1400" dirty="0" smtClean="0"/>
              <a:t>– feeds a family of ten people @USD $0,32c </a:t>
            </a:r>
            <a:r>
              <a:rPr lang="en-ZA" sz="1400" dirty="0"/>
              <a:t>per 100g serving </a:t>
            </a:r>
            <a:endParaRPr lang="en-ZA" sz="1400" dirty="0" smtClean="0"/>
          </a:p>
          <a:p>
            <a:pPr lvl="0">
              <a:buFont typeface="Courier New" panose="02070309020205020404" pitchFamily="49" charset="0"/>
              <a:buChar char="o"/>
            </a:pPr>
            <a:r>
              <a:rPr lang="en-ZA" sz="1400" dirty="0" smtClean="0"/>
              <a:t>5kg </a:t>
            </a:r>
            <a:r>
              <a:rPr lang="en-ZA" sz="1400" dirty="0"/>
              <a:t>(by order request)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ZA" sz="1400" dirty="0"/>
              <a:t>12 kg (by order request)</a:t>
            </a:r>
          </a:p>
          <a:p>
            <a:pPr marL="0" indent="0">
              <a:buNone/>
            </a:pPr>
            <a:endParaRPr lang="en-ZA" sz="1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3487980"/>
            <a:ext cx="2901395" cy="115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586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18790" y="158113"/>
            <a:ext cx="3799624" cy="763525"/>
          </a:xfrm>
        </p:spPr>
        <p:txBody>
          <a:bodyPr>
            <a:noAutofit/>
          </a:bodyPr>
          <a:lstStyle/>
          <a:p>
            <a: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/>
                <a:latin typeface="Agency FB" panose="020B0503020202020204" pitchFamily="34" charset="0"/>
              </a:rPr>
              <a:t>Soy Meal Dishes</a:t>
            </a:r>
            <a:endParaRPr lang="en-US" sz="4000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/>
              <a:latin typeface="Agency FB" panose="020B05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2744" y="1044700"/>
            <a:ext cx="6229775" cy="387691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45 Book" pitchFamily="34" charset="0"/>
              </a:rPr>
              <a:t>Mouthwatering Flavours</a:t>
            </a:r>
            <a:endParaRPr lang="en-US" sz="1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Std 45 Book" pitchFamily="34" charset="0"/>
            </a:endParaRPr>
          </a:p>
          <a:p>
            <a:r>
              <a:rPr lang="en-US" sz="1600" dirty="0" smtClean="0"/>
              <a:t>Traditional Akhni Casserole  </a:t>
            </a:r>
            <a:endParaRPr lang="en-US" sz="1050" dirty="0" smtClean="0"/>
          </a:p>
          <a:p>
            <a:r>
              <a:rPr lang="en-US" sz="1600" dirty="0" smtClean="0"/>
              <a:t>Chicken Casserole </a:t>
            </a:r>
          </a:p>
          <a:p>
            <a:r>
              <a:rPr lang="en-US" sz="1600" dirty="0" smtClean="0"/>
              <a:t>Beef Casserole   </a:t>
            </a:r>
          </a:p>
          <a:p>
            <a:r>
              <a:rPr lang="en-US" sz="1600" dirty="0" smtClean="0"/>
              <a:t>Tomato Casserole    </a:t>
            </a:r>
          </a:p>
          <a:p>
            <a:r>
              <a:rPr lang="en-US" sz="1600" dirty="0" smtClean="0"/>
              <a:t>Seafood Casserole </a:t>
            </a:r>
          </a:p>
          <a:p>
            <a:r>
              <a:rPr lang="en-US" sz="1600" dirty="0" smtClean="0"/>
              <a:t>Chicken Pasta</a:t>
            </a:r>
          </a:p>
          <a:p>
            <a:r>
              <a:rPr lang="en-US" sz="1600" dirty="0" smtClean="0"/>
              <a:t>Seafood Pasta</a:t>
            </a:r>
          </a:p>
          <a:p>
            <a:r>
              <a:rPr lang="en-US" sz="1600" dirty="0" smtClean="0"/>
              <a:t>Beef Tomato Pasta</a:t>
            </a:r>
            <a:endParaRPr lang="en-US" sz="1050" dirty="0" smtClean="0"/>
          </a:p>
          <a:p>
            <a:endParaRPr lang="en-US" sz="700" dirty="0" smtClean="0">
              <a:latin typeface="Avenir LT Std 45 Book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45 Book" pitchFamily="34" charset="0"/>
              </a:rPr>
              <a:t>Packaging Sizes</a:t>
            </a:r>
          </a:p>
          <a:p>
            <a:pPr marL="0" indent="0">
              <a:buNone/>
            </a:pPr>
            <a:endParaRPr lang="en-US" sz="7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Std 45 Book" pitchFamily="34" charset="0"/>
            </a:endParaRPr>
          </a:p>
          <a:p>
            <a:r>
              <a:rPr lang="en-US" sz="1400" dirty="0" smtClean="0"/>
              <a:t>500g, 1kg, </a:t>
            </a:r>
          </a:p>
          <a:p>
            <a:r>
              <a:rPr lang="en-US" sz="1400" dirty="0" smtClean="0"/>
              <a:t>5kg and 12kg bulk packaging</a:t>
            </a:r>
          </a:p>
          <a:p>
            <a:endParaRPr lang="en-US" sz="1050" dirty="0" smtClean="0">
              <a:latin typeface="Avenir LT Std 45 Book" pitchFamily="34" charset="0"/>
            </a:endParaRPr>
          </a:p>
          <a:p>
            <a:endParaRPr lang="en-US" sz="1050" dirty="0" smtClean="0">
              <a:latin typeface="Avenir LT Std 45 Book" pitchFamily="34" charset="0"/>
            </a:endParaRPr>
          </a:p>
          <a:p>
            <a:endParaRPr lang="en-US" sz="2000" dirty="0" smtClean="0">
              <a:latin typeface="Avenir LT Std 45 Book" pitchFamily="34" charset="0"/>
            </a:endParaRPr>
          </a:p>
          <a:p>
            <a:pPr marL="0" indent="0">
              <a:buNone/>
            </a:pPr>
            <a:endParaRPr lang="en-US" sz="1400" dirty="0" smtClean="0"/>
          </a:p>
        </p:txBody>
      </p:sp>
      <p:pic>
        <p:nvPicPr>
          <p:cNvPr id="8" name="Picture 7" descr="C:\Users\Andre\Pictures\soy _chicken akhn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1" y="2113635"/>
            <a:ext cx="1985166" cy="2595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Users\Andre\Pictures\soymeal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157">
            <a:off x="5628190" y="1637892"/>
            <a:ext cx="2815362" cy="2915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0" y="35050"/>
            <a:ext cx="2458060" cy="100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6589" y="281175"/>
            <a:ext cx="3970331" cy="763524"/>
          </a:xfrm>
        </p:spPr>
        <p:txBody>
          <a:bodyPr>
            <a:normAutofit/>
          </a:bodyPr>
          <a:lstStyle/>
          <a:p>
            <a:pPr algn="ctr"/>
            <a:r>
              <a:rPr lang="en-ZA" sz="4400" dirty="0" smtClean="0">
                <a:latin typeface="Agency FB" panose="020B0503020202020204" pitchFamily="34" charset="0"/>
              </a:rPr>
              <a:t>Packaging </a:t>
            </a:r>
            <a:endParaRPr lang="en-ZA" sz="4400" dirty="0">
              <a:latin typeface="Agency FB" panose="020B0503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383" y="1780564"/>
            <a:ext cx="4274661" cy="6108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2000" dirty="0" smtClean="0"/>
              <a:t>Available Sizes: </a:t>
            </a:r>
          </a:p>
          <a:p>
            <a:pPr algn="ctr"/>
            <a:r>
              <a:rPr lang="en-ZA" sz="1800" dirty="0" smtClean="0"/>
              <a:t>500g &amp; 1kg</a:t>
            </a:r>
            <a:endParaRPr lang="en-ZA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634" y="1203200"/>
            <a:ext cx="8895201" cy="430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atin typeface="Agency FB" panose="020B0503020202020204" pitchFamily="34" charset="0"/>
              </a:rPr>
              <a:t>Soy Meal	Soy Meal	  Soy Meal	  Soy Meal	   Soy Meal</a:t>
            </a:r>
            <a:endParaRPr lang="en-US" sz="2000" dirty="0">
              <a:latin typeface="Agency FB" panose="020B0503020202020204" pitchFamily="34" charset="0"/>
            </a:endParaRPr>
          </a:p>
        </p:txBody>
      </p:sp>
      <p:pic>
        <p:nvPicPr>
          <p:cNvPr id="8" name="Picture 7" descr="C:\Users\Andre\Documents\0. Products_Clients_Suppliers\Mindfull Meals _Soy Meals\Images For Catalogue\20230717_153813_HD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2"/>
          <a:stretch/>
        </p:blipFill>
        <p:spPr bwMode="auto">
          <a:xfrm>
            <a:off x="4419296" y="1780566"/>
            <a:ext cx="4661690" cy="3234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Andre\Documents\0. Products_Clients_Suppliers\Mindfull Meals _Soy Meals\Images For Catalogue\20230717_1336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t="-7783" r="13244" b="-7783"/>
          <a:stretch/>
        </p:blipFill>
        <p:spPr bwMode="auto">
          <a:xfrm>
            <a:off x="76503" y="2266340"/>
            <a:ext cx="4279541" cy="29339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40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Andre\Pictures\soy beef _cassero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1"/>
            <a:ext cx="3206805" cy="135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6520192" y="1960931"/>
            <a:ext cx="2327549" cy="3054098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45 Book" pitchFamily="34" charset="0"/>
              </a:rPr>
              <a:t>Easy Preparation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 smtClean="0"/>
              <a:t>Just add water to contents in a pot as indicated, as per packaging size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 smtClean="0"/>
              <a:t>Bring to boil for 30 minutes while stirring regularly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 smtClean="0"/>
              <a:t>Leave to simmer for another 20minutes before serving</a:t>
            </a:r>
          </a:p>
          <a:p>
            <a:pPr algn="l"/>
            <a:endParaRPr lang="en-US" sz="1400" dirty="0">
              <a:latin typeface="Avenir LT Std 55 Roman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96261" y="1350110"/>
            <a:ext cx="8551480" cy="4581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Just Add Water         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just add water          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Just Add Water       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just 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add 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water         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Just Add Water</a:t>
            </a:r>
            <a:endParaRPr lang="en-US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61180" y="293293"/>
            <a:ext cx="4581150" cy="763524"/>
          </a:xfrm>
        </p:spPr>
        <p:txBody>
          <a:bodyPr>
            <a:normAutofit/>
          </a:bodyPr>
          <a:lstStyle/>
          <a:p>
            <a:pPr algn="ctr"/>
            <a:r>
              <a:rPr lang="en-ZA" dirty="0" smtClean="0">
                <a:latin typeface="Agency FB" panose="020B0503020202020204" pitchFamily="34" charset="0"/>
              </a:rPr>
              <a:t>Quick Preparation </a:t>
            </a:r>
            <a:endParaRPr lang="en-ZA" dirty="0">
              <a:latin typeface="Agency FB" panose="020B0503020202020204" pitchFamily="34" charset="0"/>
            </a:endParaRPr>
          </a:p>
        </p:txBody>
      </p:sp>
      <p:pic>
        <p:nvPicPr>
          <p:cNvPr id="13" name="Picture 12" descr="C:\Users\Andre\Documents\0. Products_Clients_Suppliers\Mindfull Meals _Soy Meals\Images For Catalogue\20230717_153813_HDR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2"/>
          <a:stretch/>
        </p:blipFill>
        <p:spPr bwMode="auto">
          <a:xfrm>
            <a:off x="296261" y="1960931"/>
            <a:ext cx="6108199" cy="3054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Andre\AppData\Local\Microsoft\Windows\Temporary Internet Files\Content.Word\20230718_130516_HDR_(1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5555"/>
          <a:stretch/>
        </p:blipFill>
        <p:spPr bwMode="auto">
          <a:xfrm>
            <a:off x="505199" y="3946095"/>
            <a:ext cx="5802791" cy="76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0" y="367545"/>
            <a:ext cx="3359510" cy="76352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Contact Details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8" name="Picture 7" descr="C:\Users\Andre\Pictures\soymeal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1" y="-24235"/>
            <a:ext cx="3206804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cid:image004.png@01D2F40C.9762B8A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079" y="3755916"/>
            <a:ext cx="885825" cy="116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1" y="1851885"/>
            <a:ext cx="2152650" cy="100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F:\Documents (2)\0.1Products+Clients+Suppliers\Preppaz_Spices &amp; Seasoning\Preppaz\Preppaz\Preppaz\Preppaz_Artwork_Live Files\preppaz _organic range_l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30" y="1623285"/>
            <a:ext cx="1533525" cy="1466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907081" y="3460262"/>
            <a:ext cx="2370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>
                <a:latin typeface="Avenir LT Std 45 Book" pitchFamily="34" charset="0"/>
              </a:rPr>
              <a:t>Contact Information</a:t>
            </a:r>
          </a:p>
          <a:p>
            <a:pPr algn="ctr"/>
            <a:endParaRPr lang="en-ZA" sz="1100" dirty="0" smtClean="0">
              <a:latin typeface="Avenir LT Std 45 Book" pitchFamily="34" charset="0"/>
            </a:endParaRPr>
          </a:p>
          <a:p>
            <a:pPr algn="ctr"/>
            <a:r>
              <a:rPr lang="en-ZA" sz="1100" dirty="0" smtClean="0">
                <a:latin typeface="Avenir LT Std 45 Book" pitchFamily="34" charset="0"/>
              </a:rPr>
              <a:t>A.J. Isaacs </a:t>
            </a:r>
          </a:p>
          <a:p>
            <a:pPr algn="ctr">
              <a:lnSpc>
                <a:spcPct val="150000"/>
              </a:lnSpc>
            </a:pPr>
            <a:r>
              <a:rPr lang="en-ZA" sz="1100" dirty="0" smtClean="0">
                <a:latin typeface="Avenir LT Std 45 Book" pitchFamily="34" charset="0"/>
              </a:rPr>
              <a:t>E: </a:t>
            </a:r>
            <a:r>
              <a:rPr lang="en-ZA" sz="1100" dirty="0" smtClean="0">
                <a:latin typeface="Avenir LT Std 45 Book" pitchFamily="34" charset="0"/>
                <a:hlinkClick r:id="rId8"/>
              </a:rPr>
              <a:t>info.isaresource@gmail.com</a:t>
            </a:r>
            <a:endParaRPr lang="en-ZA" sz="1100" dirty="0" smtClean="0">
              <a:latin typeface="Avenir LT Std 45 Boo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ZA" sz="1100" dirty="0" smtClean="0">
                <a:latin typeface="Avenir LT Std 45 Book" pitchFamily="34" charset="0"/>
              </a:rPr>
              <a:t>M: + 2778.294.5363</a:t>
            </a:r>
          </a:p>
          <a:p>
            <a:pPr algn="ctr"/>
            <a:endParaRPr lang="en-ZA" sz="1100" dirty="0" smtClean="0">
              <a:latin typeface="Avenir LT Std 45 Book" pitchFamily="34" charset="0"/>
            </a:endParaRPr>
          </a:p>
        </p:txBody>
      </p:sp>
      <p:pic>
        <p:nvPicPr>
          <p:cNvPr id="17" name="Picture 16" descr="Beef Pulao by @Cooked.Inc | Recipes | Instant Pot® South Africa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279">
            <a:off x="5582678" y="1731190"/>
            <a:ext cx="2856396" cy="300731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152</Words>
  <Application>Microsoft Office PowerPoint</Application>
  <PresentationFormat>On-screen Show (16:9)</PresentationFormat>
  <Paragraphs>66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Agency FB</vt:lpstr>
      <vt:lpstr>Arial</vt:lpstr>
      <vt:lpstr>Avenir LT Std 45 Book</vt:lpstr>
      <vt:lpstr>Avenir LT Std 55 Roman</vt:lpstr>
      <vt:lpstr>Bernard MT Condensed</vt:lpstr>
      <vt:lpstr>Calibri</vt:lpstr>
      <vt:lpstr>Courier New</vt:lpstr>
      <vt:lpstr>Office Theme</vt:lpstr>
      <vt:lpstr> The Joy    of Soy </vt:lpstr>
      <vt:lpstr>Soy Meal</vt:lpstr>
      <vt:lpstr>Product Description</vt:lpstr>
      <vt:lpstr>Soy Meal Dishes</vt:lpstr>
      <vt:lpstr>Packaging </vt:lpstr>
      <vt:lpstr>Quick Preparation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2024-08-19T13:05:11Z</dcterms:modified>
</cp:coreProperties>
</file>