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Nutritional and Agricultural Comparison of Carrot (Zubera) and Beetroot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Brief Overview of Their Best Qualities</a:t>
            </a:r>
          </a:p>
          <a:p>
            <a:r>
              <a:t>Presented by: [Your Name]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Purpose of the presentation</a:t>
            </a:r>
          </a:p>
          <a:p>
            <a:r>
              <a:t>- Brief overview of root vegetables</a:t>
            </a:r>
          </a:p>
          <a:p>
            <a:r>
              <a:t>- Importance in diet and agriculture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Zubera Carrot – Key 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High yield with uniform, smooth roots</a:t>
            </a:r>
          </a:p>
          <a:p>
            <a:r>
              <a:t>- Deep orange color with sweet taste</a:t>
            </a:r>
          </a:p>
          <a:p>
            <a:r>
              <a:t>- Good shelf life and disease resistance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Beetroot – Key 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Nutrient-rich (iron, folate, antioxidants)</a:t>
            </a:r>
          </a:p>
          <a:p>
            <a:r>
              <a:t>- Natural detoxifier (supports liver)</a:t>
            </a:r>
          </a:p>
          <a:p>
            <a:r>
              <a:t>- Boosts stamina and improves blood circulation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Nutritional Comparison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Feature | Zubera Carrot | Beetroot</a:t>
            </a:r>
          </a:p>
          <a:p>
            <a:r>
              <a:t>--------|----------------|----------------</a:t>
            </a:r>
          </a:p>
          <a:p>
            <a:r>
              <a:t>Color | Deep orange | Deep red/purple</a:t>
            </a:r>
          </a:p>
          <a:p>
            <a:r>
              <a:t>Major Nutrient | Beta-carotene (Vitamin A) | Folate, iron, nitrates</a:t>
            </a:r>
          </a:p>
          <a:p>
            <a:r>
              <a:t>Taste | Sweet, crisp | Earthy, slightly sweet</a:t>
            </a:r>
          </a:p>
          <a:p>
            <a:r>
              <a:t>Health Benefit | Eye health, immunity | Blood health, stamina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Agricultural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**Carrot (Zubera):**</a:t>
            </a:r>
          </a:p>
          <a:p>
            <a:r>
              <a:t>- Grows well in cool climate</a:t>
            </a:r>
          </a:p>
          <a:p>
            <a:r>
              <a:t>- Matures in ~90–100 days</a:t>
            </a:r>
          </a:p>
          <a:p/>
          <a:p>
            <a:r>
              <a:t>**Beetroot:**</a:t>
            </a:r>
          </a:p>
          <a:p>
            <a:r>
              <a:t>- Grows in moderate climate</a:t>
            </a:r>
          </a:p>
          <a:p>
            <a:r>
              <a:t>- Matures in ~60–80 days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Uses &amp; Market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Carrot: Juices, salads, pickles, sweets</a:t>
            </a:r>
          </a:p>
          <a:p>
            <a:r>
              <a:t>- Beetroot: Juices, salads, natural coloring agent</a:t>
            </a:r>
          </a:p>
          <a:p>
            <a:r>
              <a:t>- Both in high demand for health and nutrition markets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Both are highly nutritious and commercially valuable</a:t>
            </a:r>
          </a:p>
          <a:p>
            <a:r>
              <a:t>- Zubera carrot excels in yield and sweetness</a:t>
            </a:r>
          </a:p>
          <a:p>
            <a:r>
              <a:t>- Beetroot excels in blood health and detox benefits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Open floor for questions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