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9" r:id="rId5"/>
    <p:sldId id="259" r:id="rId6"/>
    <p:sldId id="262" r:id="rId7"/>
    <p:sldId id="260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7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6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3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9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35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1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95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88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11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4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FF8-BBA1-4EE9-9309-BB942A83C54C}" type="datetimeFigureOut">
              <a:rPr lang="tr-TR" smtClean="0"/>
              <a:t>24.11.2020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F226-CDBF-495B-9D7F-BAB2703F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9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625725" y="0"/>
            <a:ext cx="6489700" cy="1052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6" name="Rectangle 45"/>
          <p:cNvSpPr/>
          <p:nvPr/>
        </p:nvSpPr>
        <p:spPr>
          <a:xfrm>
            <a:off x="2411413" y="0"/>
            <a:ext cx="6489700" cy="1052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2655888" y="0"/>
            <a:ext cx="6488112" cy="1052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r="59515" b="-3751"/>
          <a:stretch>
            <a:fillRect/>
          </a:stretch>
        </p:blipFill>
        <p:spPr bwMode="auto">
          <a:xfrm>
            <a:off x="0" y="-1588"/>
            <a:ext cx="2478088" cy="11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2843213" y="549275"/>
            <a:ext cx="72009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About</a:t>
            </a:r>
            <a:r>
              <a:rPr lang="tr-T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 Us       </a:t>
            </a:r>
            <a:r>
              <a:rPr lang="tr-T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Products</a:t>
            </a:r>
            <a:r>
              <a:rPr lang="tr-T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       </a:t>
            </a:r>
            <a:r>
              <a:rPr lang="tr-T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Gallery</a:t>
            </a:r>
            <a:r>
              <a:rPr lang="tr-T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       </a:t>
            </a:r>
            <a:r>
              <a:rPr lang="tr-T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Download</a:t>
            </a:r>
            <a:r>
              <a:rPr lang="tr-T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       </a:t>
            </a:r>
            <a:r>
              <a:rPr lang="tr-T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Contacts</a:t>
            </a:r>
            <a:r>
              <a:rPr lang="tr-T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+mn-cs"/>
              </a:rPr>
              <a:t> </a:t>
            </a:r>
            <a:endParaRPr lang="tr-TR" sz="1200" dirty="0">
              <a:latin typeface="+mn-lt"/>
              <a:cs typeface="+mn-cs"/>
            </a:endParaRPr>
          </a:p>
        </p:txBody>
      </p:sp>
      <p:pic>
        <p:nvPicPr>
          <p:cNvPr id="2055" name="Picture 2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47625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C:\Users\tg\Desktop\TUBESET\tu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3973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5656" y="1149902"/>
            <a:ext cx="5544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MULTIDYE FABRIC DYEING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MACHINE</a:t>
            </a:r>
          </a:p>
          <a:p>
            <a:pPr algn="ctr">
              <a:defRPr/>
            </a:pP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sus\Desktop\NOYA web sitesi  2020 Anıl\noya  fabric dyeing photos  movies\noya fabric photos\Noya multidye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4299" r="26" b="12920"/>
          <a:stretch/>
        </p:blipFill>
        <p:spPr bwMode="auto">
          <a:xfrm>
            <a:off x="687374" y="1700808"/>
            <a:ext cx="7772414" cy="48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noya  fabric dyeing photos  movies\noya fabric photos\Noya multidye  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99196"/>
            <a:ext cx="7416824" cy="62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3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4048" y="959606"/>
            <a:ext cx="4067944" cy="5909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tr-TR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1:3 </a:t>
            </a: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ULTRA LOW LIQOUR RATIO</a:t>
            </a:r>
          </a:p>
          <a:p>
            <a:pPr algn="ctr">
              <a:defRPr/>
            </a:pP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DOUBLE NOZZEL </a:t>
            </a:r>
          </a:p>
          <a:p>
            <a:pPr algn="ctr">
              <a:defRPr/>
            </a:pP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SECOND CIRCULATION PUMP</a:t>
            </a:r>
          </a:p>
          <a:p>
            <a:pPr algn="ctr">
              <a:defRPr/>
            </a:pP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SHOWER DYEING SYSTEM</a:t>
            </a:r>
          </a:p>
          <a:p>
            <a:pPr algn="ctr">
              <a:defRPr/>
            </a:pP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INSTULLATED BODY</a:t>
            </a: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QUICK DOSING </a:t>
            </a:r>
          </a:p>
          <a:p>
            <a:pPr algn="ctr">
              <a:defRPr/>
            </a:pP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TURNING DRUMS  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721" y="44624"/>
            <a:ext cx="86303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HIGHLIGHTS OF NOYA  MULTIDYE</a:t>
            </a:r>
            <a:endParaRPr lang="tr-T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5" name="Picture 3" descr="C:\Users\Asus\Desktop\noya  fabric dyeing photos  movies\noya fabric photos\Noya Multıdye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r="3194" b="7512"/>
          <a:stretch/>
        </p:blipFill>
        <p:spPr bwMode="auto">
          <a:xfrm>
            <a:off x="-10925" y="1718894"/>
            <a:ext cx="4908343" cy="391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DOUBLE NOZZEL  </a:t>
            </a:r>
            <a:br>
              <a:rPr lang="tr-TR" dirty="0" smtClean="0"/>
            </a:br>
            <a:r>
              <a:rPr lang="tr-TR" dirty="0" smtClean="0"/>
              <a:t>WASHING NOZZEL +DYEING NOZZEL</a:t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0" name="Picture 2" descr="C:\Users\Asus\Desktop\noya  fabric dyeing photos  movies\noya fabric photos\Noya multidye 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985735" cy="35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Classic machines have only  one nozzel for fabric dyeing &amp; washing   but  our machine have second nozzel  unit for  support  washing and  dyeing process</a:t>
            </a:r>
            <a:endParaRPr lang="tr-TR" dirty="0"/>
          </a:p>
        </p:txBody>
      </p:sp>
      <p:pic>
        <p:nvPicPr>
          <p:cNvPr id="2051" name="Picture 3" descr="C:\Users\Asus\Desktop\noya  fabric dyeing photos  movies\noya fabric photos\Noya multidye 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34" y="2564904"/>
            <a:ext cx="4360840" cy="32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0932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DYEING NOZZEL   working with   main circulation pump water</a:t>
            </a:r>
          </a:p>
          <a:p>
            <a:r>
              <a:rPr lang="tr-TR" dirty="0" smtClean="0"/>
              <a:t>WASHING NOZZEL  working with hot water tank  pump + fresh water  pipe line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2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1013"/>
          <a:stretch/>
        </p:blipFill>
        <p:spPr bwMode="auto">
          <a:xfrm>
            <a:off x="-1" y="1556792"/>
            <a:ext cx="9073013" cy="48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5" y="332656"/>
            <a:ext cx="88260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PATENT PENDING  WASHING SYSTEM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563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sim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1" y="2204864"/>
            <a:ext cx="726522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00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SHOWER DYEING with SECOND PUMP</a:t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We have  shower dyeing system for homogenous dyeing between chambers </a:t>
            </a:r>
          </a:p>
          <a:p>
            <a:r>
              <a:rPr lang="tr-TR" dirty="0" smtClean="0"/>
              <a:t>Thanks to second circulation pump  we suction  flotte from edges of the machine and make raining system to all chambers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52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71" y="260648"/>
            <a:ext cx="3600400" cy="64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224" y="1988840"/>
            <a:ext cx="51125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 NOYA  INSTULLATION   SYTEM </a:t>
            </a:r>
          </a:p>
          <a:p>
            <a:endParaRPr lang="tr-TR" dirty="0"/>
          </a:p>
          <a:p>
            <a:r>
              <a:rPr lang="tr-TR" dirty="0" smtClean="0"/>
              <a:t>*Patented   JAPAN  instullation  material </a:t>
            </a:r>
          </a:p>
          <a:p>
            <a:endParaRPr lang="tr-TR" dirty="0"/>
          </a:p>
          <a:p>
            <a:r>
              <a:rPr lang="tr-TR" dirty="0" smtClean="0"/>
              <a:t>*Hydrofobic material  never become wetting</a:t>
            </a:r>
          </a:p>
          <a:p>
            <a:endParaRPr lang="tr-TR" dirty="0"/>
          </a:p>
          <a:p>
            <a:r>
              <a:rPr lang="tr-TR" dirty="0" smtClean="0"/>
              <a:t>*Easy cleaning with only  cold water </a:t>
            </a:r>
          </a:p>
          <a:p>
            <a:endParaRPr lang="tr-TR" dirty="0"/>
          </a:p>
          <a:p>
            <a:r>
              <a:rPr lang="tr-TR" dirty="0" smtClean="0"/>
              <a:t>*Long life material </a:t>
            </a:r>
          </a:p>
          <a:p>
            <a:endParaRPr lang="tr-TR" dirty="0"/>
          </a:p>
          <a:p>
            <a:r>
              <a:rPr lang="tr-TR" dirty="0" smtClean="0"/>
              <a:t>*Silence machine voice 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*You can touch to machine body while machine  under   135 C  working  situation 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281576"/>
            <a:ext cx="686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%  18  STEAM   SAVING</a:t>
            </a:r>
            <a:endParaRPr lang="tr-T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5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AP DOZAJ   eng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06177"/>
            <a:ext cx="52165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5766" y="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800" b="1" dirty="0"/>
              <a:t>QUICK  DOSING SYSTEM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29133" y="3429000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200" dirty="0"/>
              <a:t>Completely NEW DOSING  SYSTEM at FLAPDYE</a:t>
            </a:r>
            <a:r>
              <a:rPr lang="tr-TR" sz="1200" baseline="30000" dirty="0"/>
              <a:t>®</a:t>
            </a:r>
            <a:r>
              <a:rPr lang="tr-TR" sz="1200" dirty="0"/>
              <a:t>FabricDyeing Machine,</a:t>
            </a:r>
          </a:p>
          <a:p>
            <a:pPr fontAlgn="base"/>
            <a:r>
              <a:rPr lang="tr-TR" sz="1200" dirty="0"/>
              <a:t>%100 problem free dosing can be possible even until today you may not dream!!!</a:t>
            </a:r>
          </a:p>
          <a:p>
            <a:pPr fontAlgn="base"/>
            <a:r>
              <a:rPr lang="tr-TR" sz="1200" dirty="0"/>
              <a:t>From Tank A making dosing to Tank B and mixing with liquor from main tank and dosing inside the main tank again with huge amount of water. ALL THOSE OPERATION FINISH AT 2-5 MINUTES !!!!</a:t>
            </a:r>
          </a:p>
          <a:p>
            <a:pPr fontAlgn="base"/>
            <a:r>
              <a:rPr lang="tr-TR" sz="1200" dirty="0"/>
              <a:t> </a:t>
            </a:r>
          </a:p>
          <a:p>
            <a:pPr fontAlgn="base"/>
            <a:r>
              <a:rPr lang="tr-TR" sz="1200" dirty="0"/>
              <a:t>For instance, </a:t>
            </a:r>
          </a:p>
          <a:p>
            <a:pPr fontAlgn="base"/>
            <a:r>
              <a:rPr lang="tr-TR" sz="1200" dirty="0"/>
              <a:t>At tank A ; 50 kg soda mixed with 200 lt. water equa lto %20 solution dosing to Tank B. Liquor from main tank mixing with solution at Tank A and making solution to %2 with huge amount of liquor and again giving in front of the main pump. (Approximetely 4000-5000 lt. water suction and at the same time dosing to main tank)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76" y="53012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400" b="1" dirty="0"/>
              <a:t>DOSING TIMES </a:t>
            </a:r>
            <a:endParaRPr lang="tr-TR" sz="1400" b="1" dirty="0" smtClean="0"/>
          </a:p>
          <a:p>
            <a:pPr fontAlgn="base"/>
            <a:r>
              <a:rPr lang="tr-TR" sz="1400" b="1" dirty="0"/>
              <a:t>  </a:t>
            </a:r>
            <a:endParaRPr lang="tr-TR" sz="1400" dirty="0"/>
          </a:p>
          <a:p>
            <a:pPr fontAlgn="base"/>
            <a:r>
              <a:rPr lang="tr-TR" sz="1400" b="1" dirty="0"/>
              <a:t>DYE STUFF….: 5 Minutes </a:t>
            </a:r>
            <a:endParaRPr lang="tr-TR" sz="1400" dirty="0"/>
          </a:p>
          <a:p>
            <a:pPr fontAlgn="base"/>
            <a:r>
              <a:rPr lang="tr-TR" sz="1400" b="1" dirty="0"/>
              <a:t>SALT………....: 5 Minutes</a:t>
            </a:r>
            <a:endParaRPr lang="tr-TR" sz="1400" dirty="0"/>
          </a:p>
          <a:p>
            <a:pPr fontAlgn="base"/>
            <a:r>
              <a:rPr lang="tr-TR" sz="1400" b="1" dirty="0"/>
              <a:t>SODA………...: 8 Minutes</a:t>
            </a:r>
            <a:endParaRPr lang="tr-TR" sz="1400" dirty="0"/>
          </a:p>
          <a:p>
            <a:pPr fontAlgn="base"/>
            <a:r>
              <a:rPr lang="tr-TR" sz="1400" b="1" dirty="0"/>
              <a:t>CHEMICAL….: 2 Minutes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14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850106"/>
          </a:xfrm>
        </p:spPr>
        <p:txBody>
          <a:bodyPr/>
          <a:lstStyle/>
          <a:p>
            <a:r>
              <a:rPr lang="tr-TR" dirty="0" smtClean="0"/>
              <a:t>TURNING DRUMS </a:t>
            </a:r>
            <a:endParaRPr lang="tr-TR" dirty="0"/>
          </a:p>
        </p:txBody>
      </p:sp>
      <p:pic>
        <p:nvPicPr>
          <p:cNvPr id="5122" name="Picture 2" descr="C:\Users\Asus\Desktop\noya  fabric dyeing photos  movies\noya fabric photos\Noya multidye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6998"/>
            <a:ext cx="4067919" cy="39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noya  fabric dyeing photos  movies\noya fabric photos\Noya multidye 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9" b="40870"/>
          <a:stretch/>
        </p:blipFill>
        <p:spPr bwMode="auto">
          <a:xfrm>
            <a:off x="5724128" y="1196751"/>
            <a:ext cx="2936652" cy="29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Resim 50" descr="C:\Users\Taylan\Documents\NOYA KARIŞIK\ITMA\Makinalar Şirket Foto Video Tanıtım\01 Flap Dye\uclu sep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1" y="4987925"/>
            <a:ext cx="37544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Instead of static J-BOX  we have turning drums for tensionless fabric circulation.</a:t>
            </a:r>
          </a:p>
          <a:p>
            <a:r>
              <a:rPr lang="tr-TR" dirty="0"/>
              <a:t>With turning drums no tension ,no friction ,no lenght extension at the fabric.</a:t>
            </a:r>
          </a:p>
          <a:p>
            <a:r>
              <a:rPr lang="tr-TR" dirty="0"/>
              <a:t>Also more loading capacity than jbox sytems.</a:t>
            </a:r>
          </a:p>
        </p:txBody>
      </p:sp>
    </p:spTree>
    <p:extLst>
      <p:ext uri="{BB962C8B-B14F-4D97-AF65-F5344CB8AC3E}">
        <p14:creationId xmlns:p14="http://schemas.microsoft.com/office/powerpoint/2010/main" val="31330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0" name="Rectangle 5"/>
          <p:cNvSpPr>
            <a:spLocks noChangeArrowheads="1"/>
          </p:cNvSpPr>
          <p:nvPr/>
        </p:nvSpPr>
        <p:spPr bwMode="auto">
          <a:xfrm>
            <a:off x="107504" y="620688"/>
            <a:ext cx="324036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 smtClean="0">
                <a:latin typeface="Verdana" pitchFamily="34" charset="0"/>
              </a:rPr>
              <a:t>1:3 </a:t>
            </a:r>
            <a:r>
              <a:rPr lang="tr-TR" sz="800" dirty="0">
                <a:latin typeface="Verdana" pitchFamily="34" charset="0"/>
              </a:rPr>
              <a:t>Liqour </a:t>
            </a:r>
            <a:r>
              <a:rPr lang="tr-TR" sz="800" dirty="0" smtClean="0">
                <a:latin typeface="Verdana" pitchFamily="34" charset="0"/>
              </a:rPr>
              <a:t>Ratio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400 m/min fabric </a:t>
            </a:r>
            <a:r>
              <a:rPr lang="tr-TR" sz="800" dirty="0" smtClean="0">
                <a:latin typeface="Verdana" pitchFamily="34" charset="0"/>
              </a:rPr>
              <a:t>speed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Max. Temperature 140 </a:t>
            </a:r>
            <a:r>
              <a:rPr lang="tr-TR" sz="800" dirty="0" smtClean="0">
                <a:latin typeface="Verdana" pitchFamily="34" charset="0"/>
              </a:rPr>
              <a:t>℃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Max.Presuure 3,7 </a:t>
            </a:r>
            <a:r>
              <a:rPr lang="tr-TR" sz="800" dirty="0" smtClean="0">
                <a:latin typeface="Verdana" pitchFamily="34" charset="0"/>
              </a:rPr>
              <a:t>bar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Heating ( 25 ℃ up to 96 ℃ ) 7 ℃/min  </a:t>
            </a:r>
            <a:endParaRPr lang="tr-TR" sz="800" dirty="0" smtClean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Heating ( 96 ℃ up to 140 ℃ ) 3 ℃/min </a:t>
            </a:r>
            <a:endParaRPr lang="tr-TR" sz="800" dirty="0" smtClean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Cooling ( 25 ℃  3 bar water ) 3 ℃/min </a:t>
            </a:r>
            <a:endParaRPr lang="tr-TR" sz="800" dirty="0" smtClean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150 kg fabric loading capacity / Each </a:t>
            </a:r>
            <a:r>
              <a:rPr lang="tr-TR" sz="800" dirty="0" smtClean="0">
                <a:latin typeface="Verdana" pitchFamily="34" charset="0"/>
              </a:rPr>
              <a:t>Chamber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4 Different pressure safety </a:t>
            </a:r>
            <a:r>
              <a:rPr lang="tr-TR" sz="800" dirty="0" smtClean="0">
                <a:latin typeface="Verdana" pitchFamily="34" charset="0"/>
              </a:rPr>
              <a:t>system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Water-Fabric Quick </a:t>
            </a:r>
            <a:r>
              <a:rPr lang="tr-TR" sz="800" dirty="0" smtClean="0">
                <a:latin typeface="Verdana" pitchFamily="34" charset="0"/>
              </a:rPr>
              <a:t>Seperator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Body &amp; Tower Washing </a:t>
            </a:r>
            <a:r>
              <a:rPr lang="tr-TR" sz="800" dirty="0" smtClean="0">
                <a:latin typeface="Verdana" pitchFamily="34" charset="0"/>
              </a:rPr>
              <a:t>System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Automatic Seam </a:t>
            </a:r>
            <a:r>
              <a:rPr lang="tr-TR" sz="800" dirty="0" smtClean="0">
                <a:latin typeface="Verdana" pitchFamily="34" charset="0"/>
              </a:rPr>
              <a:t>Dedector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Fabric speed adjustment with Inverter control </a:t>
            </a:r>
            <a:endParaRPr lang="tr-TR" sz="800" dirty="0" smtClean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Cycle time </a:t>
            </a:r>
            <a:r>
              <a:rPr lang="tr-TR" sz="800" dirty="0" smtClean="0">
                <a:latin typeface="Verdana" pitchFamily="34" charset="0"/>
              </a:rPr>
              <a:t>measuring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Dynamic Reserve </a:t>
            </a:r>
            <a:r>
              <a:rPr lang="tr-TR" sz="800" dirty="0" smtClean="0">
                <a:latin typeface="Verdana" pitchFamily="34" charset="0"/>
              </a:rPr>
              <a:t>Tank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Second exchanger &amp; pump for reserve </a:t>
            </a:r>
            <a:r>
              <a:rPr lang="tr-TR" sz="800" dirty="0" smtClean="0">
                <a:latin typeface="Verdana" pitchFamily="34" charset="0"/>
              </a:rPr>
              <a:t>tank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Second chemical preparing </a:t>
            </a:r>
            <a:r>
              <a:rPr lang="tr-TR" sz="800" dirty="0" smtClean="0">
                <a:latin typeface="Verdana" pitchFamily="34" charset="0"/>
              </a:rPr>
              <a:t>tank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∆P Controlled level </a:t>
            </a:r>
            <a:r>
              <a:rPr lang="tr-TR" sz="800" dirty="0" smtClean="0">
                <a:latin typeface="Verdana" pitchFamily="34" charset="0"/>
              </a:rPr>
              <a:t>sensor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Magnetic level </a:t>
            </a:r>
            <a:r>
              <a:rPr lang="tr-TR" sz="800" dirty="0" smtClean="0">
                <a:latin typeface="Verdana" pitchFamily="34" charset="0"/>
              </a:rPr>
              <a:t>indicator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Heavy duty seal on stainless steel pump </a:t>
            </a:r>
            <a:endParaRPr lang="tr-TR" sz="800" dirty="0" smtClean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First quality certificated European Origin Stainless </a:t>
            </a:r>
            <a:r>
              <a:rPr lang="tr-TR" sz="800" dirty="0" smtClean="0">
                <a:latin typeface="Verdana" pitchFamily="34" charset="0"/>
              </a:rPr>
              <a:t>Steel</a:t>
            </a:r>
          </a:p>
          <a:p>
            <a:pPr marL="171450" indent="-171450" eaLnBrk="0" hangingPunct="0">
              <a:buFont typeface="Wingdings" pitchFamily="2" charset="2"/>
              <a:buChar char="§"/>
            </a:pPr>
            <a:endParaRPr lang="tr-TR" sz="800" dirty="0">
              <a:latin typeface="Verdana" pitchFamily="34" charset="0"/>
            </a:endParaRPr>
          </a:p>
          <a:p>
            <a:pPr marL="171450" indent="-171450" eaLnBrk="0" hangingPunct="0">
              <a:buFont typeface="Wingdings" pitchFamily="2" charset="2"/>
              <a:buChar char="§"/>
            </a:pPr>
            <a:r>
              <a:rPr lang="tr-TR" sz="800" dirty="0">
                <a:latin typeface="Verdana" pitchFamily="34" charset="0"/>
              </a:rPr>
              <a:t>Full Automatic Panel</a:t>
            </a:r>
          </a:p>
        </p:txBody>
      </p:sp>
      <p:pic>
        <p:nvPicPr>
          <p:cNvPr id="21531" name="Picture 2" descr="C:\Users\TAYLAN\Desktop\NOYA MEKATRONİK\İNTERNET\NOYA İNTERNET\Kürşattan gelen bilgi-foto\02 Multi Dye\3b boya r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b="-18"/>
          <a:stretch>
            <a:fillRect/>
          </a:stretch>
        </p:blipFill>
        <p:spPr bwMode="auto">
          <a:xfrm>
            <a:off x="6849743" y="403245"/>
            <a:ext cx="18573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75" name="Picture 8" descr="C:\Users\TAYLAN\Desktop\NOYA MEKATRONİK\İNTERNET\NOYA İNTERNET\Kürşattan gelen bilgi-foto\01 Flap Dye\Flap Tek Makina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/>
          <a:stretch>
            <a:fillRect/>
          </a:stretch>
        </p:blipFill>
        <p:spPr bwMode="auto">
          <a:xfrm>
            <a:off x="3496492" y="500877"/>
            <a:ext cx="25495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836635" cy="36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8197</TotalTime>
  <Words>395</Words>
  <Application>Microsoft Office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DOUBLE NOZZEL   WASHING NOZZEL +DYEING NOZZEL  </vt:lpstr>
      <vt:lpstr>PowerPoint Presentation</vt:lpstr>
      <vt:lpstr> SHOWER DYEING with SECOND PUMP  </vt:lpstr>
      <vt:lpstr>PowerPoint Presentation</vt:lpstr>
      <vt:lpstr>PowerPoint Presentation</vt:lpstr>
      <vt:lpstr>TURNING DRUMS </vt:lpstr>
      <vt:lpstr>PowerPoint Presentation</vt:lpstr>
      <vt:lpstr>PowerPoint Presentation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dcterms:created xsi:type="dcterms:W3CDTF">2020-10-19T18:09:00Z</dcterms:created>
  <dcterms:modified xsi:type="dcterms:W3CDTF">2020-11-24T16:32:11Z</dcterms:modified>
</cp:coreProperties>
</file>