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65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1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13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79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26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11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1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3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3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27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1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2FFCF-15C8-45AB-BCC5-7B4DD1436EB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EEEB8B-1C46-4F62-9FED-7DBE95D9F94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17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kexport27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D7992-1989-4FDF-9EBC-FF19B6473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4961" y="549965"/>
            <a:ext cx="7001302" cy="2879035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SK INTERNATIONAL IMPORT&amp;EXPORT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31F94-C9D9-4BBA-9A7D-67E4F7210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573" y="3302758"/>
            <a:ext cx="8625384" cy="859809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rgbClr val="FF0000"/>
                </a:solidFill>
              </a:rPr>
              <a:t>ALL TYPE OF RICE SUPPLIER AND EXPORTER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845103-4D18-4CEA-B370-725A98846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110" y="4047345"/>
            <a:ext cx="3173764" cy="18950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E313FD-189B-414F-ADE4-62E42818A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290" y="4168824"/>
            <a:ext cx="3173764" cy="17797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3372BE-D7D0-445C-A29C-20931939B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039" y="-10663"/>
            <a:ext cx="2759549" cy="19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53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C2D4B-4E79-4697-A3FF-7D0E4EC60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609600"/>
            <a:ext cx="10585174" cy="5567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WE PROVIDE EVERY QULAITY OF RICES FOLLOWING LIKE </a:t>
            </a:r>
          </a:p>
          <a:p>
            <a:r>
              <a:rPr lang="en-US" dirty="0"/>
              <a:t>1121- BASMATI (STEAM/RAW/SELLA/GOLDEN)</a:t>
            </a:r>
          </a:p>
          <a:p>
            <a:r>
              <a:rPr lang="en-US" dirty="0"/>
              <a:t>1718- BASMATI (STEAM/RAW/SELLA/GOLDEN)</a:t>
            </a:r>
          </a:p>
          <a:p>
            <a:r>
              <a:rPr lang="en-US" dirty="0"/>
              <a:t>1509-BASMATI  (STEAM/SELLA/GOLDEN )</a:t>
            </a:r>
          </a:p>
          <a:p>
            <a:r>
              <a:rPr lang="en-US" dirty="0"/>
              <a:t>PUSA BASMATI (RAW/STEAM/SELLA/GOLDEN)</a:t>
            </a:r>
          </a:p>
          <a:p>
            <a:r>
              <a:rPr lang="en-US" dirty="0"/>
              <a:t>SUGANDHA BASMATI (RAW/STEAM/SELLA/GOLDEN)</a:t>
            </a:r>
          </a:p>
          <a:p>
            <a:r>
              <a:rPr lang="en-US" dirty="0"/>
              <a:t>SARBATI BASMATI (RAW/STEAM/SELLA</a:t>
            </a:r>
          </a:p>
          <a:p>
            <a:r>
              <a:rPr lang="en-US" dirty="0"/>
              <a:t>IR64</a:t>
            </a:r>
          </a:p>
          <a:p>
            <a:r>
              <a:rPr lang="en-US" dirty="0"/>
              <a:t>PR11 (WHITE SELLA/GOLDEN SELLA)</a:t>
            </a:r>
          </a:p>
          <a:p>
            <a:r>
              <a:rPr lang="en-US" dirty="0"/>
              <a:t>PARMAL (WHITE SELLA/GOLDEN SELLA)</a:t>
            </a:r>
          </a:p>
          <a:p>
            <a:r>
              <a:rPr lang="en-US" dirty="0"/>
              <a:t>SONA MASOORI (STEAM)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565E751-72FD-4838-B709-E82DB38A5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816" y="0"/>
            <a:ext cx="4292184" cy="358764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0BE5404-9607-4496-935A-85A38ED8C6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816" y="3479241"/>
            <a:ext cx="4292184" cy="308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2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48F4D-31E5-4803-935C-C4F46C69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STRONG BE HEALTHY YOUR HEALTH OUR PRIORITY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D370-C140-4FE7-A9B1-AEFD3856F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DILIVERING THE FINEST VARITIES OF RICES GLOBALLY WITH A COMMITMENT TO PURITY,TASTE,AND TIMELY DILIVERY EXPLORE OUR WIDE RANGE OF AROMATIC,LONG GRAINS,AND SPECIALITY RICE SOURCED FROM THE BEST FARMS,”</a:t>
            </a:r>
          </a:p>
          <a:p>
            <a:r>
              <a:rPr lang="en-US" dirty="0"/>
              <a:t>WE HAVE BEST DEALS AND PURE QUALITY OF RICES </a:t>
            </a:r>
          </a:p>
          <a:p>
            <a:r>
              <a:rPr lang="en-US" dirty="0"/>
              <a:t>CONTACT - +919737855651</a:t>
            </a:r>
          </a:p>
          <a:p>
            <a:r>
              <a:rPr lang="en-US" dirty="0"/>
              <a:t>  EMAIL      -  </a:t>
            </a:r>
            <a:r>
              <a:rPr lang="en-US" dirty="0">
                <a:hlinkClick r:id="rId2"/>
              </a:rPr>
              <a:t>skexport27@gmail.com</a:t>
            </a:r>
            <a:r>
              <a:rPr lang="en-US" dirty="0"/>
              <a:t>, gillharshdeep25@gmail.com</a:t>
            </a:r>
          </a:p>
          <a:p>
            <a:pPr marL="0" indent="0">
              <a:buNone/>
            </a:pPr>
            <a:r>
              <a:rPr lang="en-US" dirty="0"/>
              <a:t>  LOCATION-    SHOP NO 46 KUTCH GUJRAT NEAR MUNDRA PORT INDIA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20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110</TotalTime>
  <Words>185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Algerian</vt:lpstr>
      <vt:lpstr>Arial</vt:lpstr>
      <vt:lpstr>Gill Sans MT</vt:lpstr>
      <vt:lpstr>Gallery</vt:lpstr>
      <vt:lpstr>SK INTERNATIONAL IMPORT&amp;EXPORT</vt:lpstr>
      <vt:lpstr>PowerPoint Presentation</vt:lpstr>
      <vt:lpstr>BE STRONG BE HEALTHY YOUR HEALTH OUR PRIORITY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 INTERNATIONAL IMPORT&amp;EXPORT</dc:title>
  <dc:creator>DELL</dc:creator>
  <cp:lastModifiedBy>DELL</cp:lastModifiedBy>
  <cp:revision>3</cp:revision>
  <dcterms:created xsi:type="dcterms:W3CDTF">2025-04-19T04:05:01Z</dcterms:created>
  <dcterms:modified xsi:type="dcterms:W3CDTF">2025-04-19T06:01:44Z</dcterms:modified>
</cp:coreProperties>
</file>