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3" r:id="rId2"/>
  </p:sldMasterIdLst>
  <p:notesMasterIdLst>
    <p:notesMasterId r:id="rId13"/>
  </p:notesMasterIdLst>
  <p:sldIdLst>
    <p:sldId id="400" r:id="rId3"/>
    <p:sldId id="475" r:id="rId4"/>
    <p:sldId id="428" r:id="rId5"/>
    <p:sldId id="422" r:id="rId6"/>
    <p:sldId id="424" r:id="rId7"/>
    <p:sldId id="425" r:id="rId8"/>
    <p:sldId id="434" r:id="rId9"/>
    <p:sldId id="436" r:id="rId10"/>
    <p:sldId id="435" r:id="rId11"/>
    <p:sldId id="474" r:id="rId12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>
      <p:cViewPr varScale="1">
        <p:scale>
          <a:sx n="62" d="100"/>
          <a:sy n="62" d="100"/>
        </p:scale>
        <p:origin x="808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6B11-CA6B-45C7-A911-C7E6554586C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90DE-175C-4B9E-866C-239DFD7C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390DE-175C-4B9E-866C-239DFD7C4C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390DE-175C-4B9E-866C-239DFD7C4C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390DE-175C-4B9E-866C-239DFD7C4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390DE-175C-4B9E-866C-239DFD7C4C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390DE-175C-4B9E-866C-239DFD7C4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3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6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09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1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0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5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4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C856DE8-1023-2FC8-72EB-6B4B281B0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AC061D0D-92B7-47E1-DC9A-12C90F9BFE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910B-B955-4261-9742-07CAFF5D12A9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115BD41-423B-BA7C-F8B4-E879B9A7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AE73-4D2C-481A-A78C-A597E2D47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0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543" y="614298"/>
            <a:ext cx="9582912" cy="184712"/>
          </a:xfrm>
        </p:spPr>
        <p:txBody>
          <a:bodyPr/>
          <a:lstStyle>
            <a:lvl1pPr>
              <a:defRPr sz="1200" b="1" i="0">
                <a:solidFill>
                  <a:srgbClr val="006FC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941" y="2124583"/>
            <a:ext cx="7505700" cy="276999"/>
          </a:xfrm>
        </p:spPr>
        <p:txBody>
          <a:bodyPr/>
          <a:lstStyle>
            <a:lvl1pPr>
              <a:defRPr sz="1800" b="0" i="0">
                <a:solidFill>
                  <a:srgbClr val="634646"/>
                </a:solidFill>
                <a:latin typeface="Dubai"/>
                <a:cs typeface="Duba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C2F007FF-9988-679E-50F0-A3B0420DD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D6591BDE-F18C-E847-B58F-6B39C142B1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9E99-F453-4573-B1F7-C3E87B5D97E0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F2D2C2BB-31D9-3FCC-F9B3-EB6A8394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25C5-BC5D-46ED-8ED2-D916E4616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6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99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>
            <a:extLst>
              <a:ext uri="{FF2B5EF4-FFF2-40B4-BE49-F238E27FC236}">
                <a16:creationId xmlns:a16="http://schemas.microsoft.com/office/drawing/2014/main" id="{34A6F318-FC03-6F43-9B3F-411FFDD50F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4633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6" name="bk object 17">
            <a:extLst>
              <a:ext uri="{FF2B5EF4-FFF2-40B4-BE49-F238E27FC236}">
                <a16:creationId xmlns:a16="http://schemas.microsoft.com/office/drawing/2014/main" id="{B496D600-E5E2-7C37-7CA6-99A1BDA86861}"/>
              </a:ext>
            </a:extLst>
          </p:cNvPr>
          <p:cNvSpPr/>
          <p:nvPr/>
        </p:nvSpPr>
        <p:spPr>
          <a:xfrm>
            <a:off x="360165" y="359420"/>
            <a:ext cx="11474648" cy="6139160"/>
          </a:xfrm>
          <a:custGeom>
            <a:avLst/>
            <a:gdLst/>
            <a:ahLst/>
            <a:cxnLst/>
            <a:rect l="l" t="t" r="r" b="b"/>
            <a:pathLst>
              <a:path w="11474450" h="6139180">
                <a:moveTo>
                  <a:pt x="0" y="6138672"/>
                </a:moveTo>
                <a:lnTo>
                  <a:pt x="11474196" y="6138672"/>
                </a:lnTo>
                <a:lnTo>
                  <a:pt x="11474196" y="0"/>
                </a:lnTo>
                <a:lnTo>
                  <a:pt x="0" y="0"/>
                </a:lnTo>
                <a:lnTo>
                  <a:pt x="0" y="613867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7" name="bk object 18">
            <a:extLst>
              <a:ext uri="{FF2B5EF4-FFF2-40B4-BE49-F238E27FC236}">
                <a16:creationId xmlns:a16="http://schemas.microsoft.com/office/drawing/2014/main" id="{CC15C0E8-7EFF-3345-E368-1D9EA3BF8AC2}"/>
              </a:ext>
            </a:extLst>
          </p:cNvPr>
          <p:cNvSpPr/>
          <p:nvPr/>
        </p:nvSpPr>
        <p:spPr>
          <a:xfrm>
            <a:off x="8578454" y="675308"/>
            <a:ext cx="2891731" cy="5461620"/>
          </a:xfrm>
          <a:custGeom>
            <a:avLst/>
            <a:gdLst/>
            <a:ahLst/>
            <a:cxnLst/>
            <a:rect l="l" t="t" r="r" b="b"/>
            <a:pathLst>
              <a:path w="2891790" h="5462270">
                <a:moveTo>
                  <a:pt x="153797" y="31750"/>
                </a:moveTo>
                <a:lnTo>
                  <a:pt x="0" y="31750"/>
                </a:lnTo>
                <a:lnTo>
                  <a:pt x="0" y="5462270"/>
                </a:lnTo>
                <a:lnTo>
                  <a:pt x="2891535" y="5462270"/>
                </a:lnTo>
                <a:lnTo>
                  <a:pt x="2891535" y="5455919"/>
                </a:lnTo>
                <a:lnTo>
                  <a:pt x="12700" y="5455920"/>
                </a:lnTo>
                <a:lnTo>
                  <a:pt x="6350" y="5449570"/>
                </a:lnTo>
                <a:lnTo>
                  <a:pt x="12700" y="5449570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47447" y="38100"/>
                </a:lnTo>
                <a:lnTo>
                  <a:pt x="153797" y="31750"/>
                </a:lnTo>
                <a:close/>
              </a:path>
              <a:path w="2891790" h="5462270">
                <a:moveTo>
                  <a:pt x="12700" y="5449570"/>
                </a:moveTo>
                <a:lnTo>
                  <a:pt x="6350" y="5449570"/>
                </a:lnTo>
                <a:lnTo>
                  <a:pt x="12700" y="5455920"/>
                </a:lnTo>
                <a:lnTo>
                  <a:pt x="12700" y="5449570"/>
                </a:lnTo>
                <a:close/>
              </a:path>
              <a:path w="2891790" h="5462270">
                <a:moveTo>
                  <a:pt x="2878835" y="5449570"/>
                </a:moveTo>
                <a:lnTo>
                  <a:pt x="12700" y="5449570"/>
                </a:lnTo>
                <a:lnTo>
                  <a:pt x="12700" y="5455920"/>
                </a:lnTo>
                <a:lnTo>
                  <a:pt x="2878835" y="5455920"/>
                </a:lnTo>
                <a:lnTo>
                  <a:pt x="2878835" y="5449570"/>
                </a:lnTo>
                <a:close/>
              </a:path>
              <a:path w="2891790" h="5462270">
                <a:moveTo>
                  <a:pt x="2878835" y="38100"/>
                </a:moveTo>
                <a:lnTo>
                  <a:pt x="2878835" y="5455920"/>
                </a:lnTo>
                <a:lnTo>
                  <a:pt x="2885185" y="5449570"/>
                </a:lnTo>
                <a:lnTo>
                  <a:pt x="2891535" y="5449570"/>
                </a:lnTo>
                <a:lnTo>
                  <a:pt x="2891535" y="44450"/>
                </a:lnTo>
                <a:lnTo>
                  <a:pt x="2885185" y="44450"/>
                </a:lnTo>
                <a:lnTo>
                  <a:pt x="2878835" y="38100"/>
                </a:lnTo>
                <a:close/>
              </a:path>
              <a:path w="2891790" h="5462270">
                <a:moveTo>
                  <a:pt x="2891535" y="5449570"/>
                </a:moveTo>
                <a:lnTo>
                  <a:pt x="2885185" y="5449570"/>
                </a:lnTo>
                <a:lnTo>
                  <a:pt x="2878835" y="5455920"/>
                </a:lnTo>
                <a:lnTo>
                  <a:pt x="2891535" y="5455919"/>
                </a:lnTo>
                <a:lnTo>
                  <a:pt x="2891535" y="5449570"/>
                </a:lnTo>
                <a:close/>
              </a:path>
              <a:path w="2891790" h="5462270">
                <a:moveTo>
                  <a:pt x="185547" y="0"/>
                </a:moveTo>
                <a:lnTo>
                  <a:pt x="147447" y="38100"/>
                </a:lnTo>
                <a:lnTo>
                  <a:pt x="185547" y="76200"/>
                </a:lnTo>
                <a:lnTo>
                  <a:pt x="217297" y="44450"/>
                </a:lnTo>
                <a:lnTo>
                  <a:pt x="185547" y="44450"/>
                </a:lnTo>
                <a:lnTo>
                  <a:pt x="185547" y="31750"/>
                </a:lnTo>
                <a:lnTo>
                  <a:pt x="217297" y="31750"/>
                </a:lnTo>
                <a:lnTo>
                  <a:pt x="185547" y="0"/>
                </a:lnTo>
                <a:close/>
              </a:path>
              <a:path w="2891790" h="5462270">
                <a:moveTo>
                  <a:pt x="2705988" y="0"/>
                </a:moveTo>
                <a:lnTo>
                  <a:pt x="2667888" y="38100"/>
                </a:lnTo>
                <a:lnTo>
                  <a:pt x="2705988" y="76200"/>
                </a:lnTo>
                <a:lnTo>
                  <a:pt x="2737738" y="44450"/>
                </a:lnTo>
                <a:lnTo>
                  <a:pt x="2705988" y="44450"/>
                </a:lnTo>
                <a:lnTo>
                  <a:pt x="2705988" y="31750"/>
                </a:lnTo>
                <a:lnTo>
                  <a:pt x="2737738" y="31750"/>
                </a:lnTo>
                <a:lnTo>
                  <a:pt x="2705988" y="0"/>
                </a:lnTo>
                <a:close/>
              </a:path>
              <a:path w="2891790" h="546227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2891790" h="5462270">
                <a:moveTo>
                  <a:pt x="14744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3797" y="44450"/>
                </a:lnTo>
                <a:lnTo>
                  <a:pt x="147447" y="38100"/>
                </a:lnTo>
                <a:close/>
              </a:path>
              <a:path w="2891790" h="5462270">
                <a:moveTo>
                  <a:pt x="217297" y="31750"/>
                </a:moveTo>
                <a:lnTo>
                  <a:pt x="185547" y="31750"/>
                </a:lnTo>
                <a:lnTo>
                  <a:pt x="185547" y="44450"/>
                </a:lnTo>
                <a:lnTo>
                  <a:pt x="217297" y="44450"/>
                </a:lnTo>
                <a:lnTo>
                  <a:pt x="223647" y="38100"/>
                </a:lnTo>
                <a:lnTo>
                  <a:pt x="217297" y="31750"/>
                </a:lnTo>
                <a:close/>
              </a:path>
              <a:path w="2891790" h="5462270">
                <a:moveTo>
                  <a:pt x="2737738" y="31750"/>
                </a:moveTo>
                <a:lnTo>
                  <a:pt x="2705988" y="31750"/>
                </a:lnTo>
                <a:lnTo>
                  <a:pt x="2705988" y="44450"/>
                </a:lnTo>
                <a:lnTo>
                  <a:pt x="2737738" y="44450"/>
                </a:lnTo>
                <a:lnTo>
                  <a:pt x="2744088" y="38100"/>
                </a:lnTo>
                <a:lnTo>
                  <a:pt x="2737738" y="31750"/>
                </a:lnTo>
                <a:close/>
              </a:path>
              <a:path w="2891790" h="5462270">
                <a:moveTo>
                  <a:pt x="2891535" y="31750"/>
                </a:moveTo>
                <a:lnTo>
                  <a:pt x="2737738" y="31750"/>
                </a:lnTo>
                <a:lnTo>
                  <a:pt x="2744088" y="38100"/>
                </a:lnTo>
                <a:lnTo>
                  <a:pt x="2737738" y="44450"/>
                </a:lnTo>
                <a:lnTo>
                  <a:pt x="2878835" y="44450"/>
                </a:lnTo>
                <a:lnTo>
                  <a:pt x="2878835" y="38100"/>
                </a:lnTo>
                <a:lnTo>
                  <a:pt x="2891535" y="38100"/>
                </a:lnTo>
                <a:lnTo>
                  <a:pt x="2891535" y="31750"/>
                </a:lnTo>
                <a:close/>
              </a:path>
              <a:path w="2891790" h="5462270">
                <a:moveTo>
                  <a:pt x="2891535" y="38100"/>
                </a:moveTo>
                <a:lnTo>
                  <a:pt x="2878835" y="38100"/>
                </a:lnTo>
                <a:lnTo>
                  <a:pt x="2885185" y="44450"/>
                </a:lnTo>
                <a:lnTo>
                  <a:pt x="2891535" y="44450"/>
                </a:lnTo>
                <a:lnTo>
                  <a:pt x="2891535" y="38100"/>
                </a:lnTo>
                <a:close/>
              </a:path>
            </a:pathLst>
          </a:custGeom>
          <a:solidFill>
            <a:srgbClr val="855D5D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8" name="bk object 19">
            <a:extLst>
              <a:ext uri="{FF2B5EF4-FFF2-40B4-BE49-F238E27FC236}">
                <a16:creationId xmlns:a16="http://schemas.microsoft.com/office/drawing/2014/main" id="{A15D9C59-6E88-A0A1-6685-8DD3AB717132}"/>
              </a:ext>
            </a:extLst>
          </p:cNvPr>
          <p:cNvSpPr/>
          <p:nvPr/>
        </p:nvSpPr>
        <p:spPr>
          <a:xfrm>
            <a:off x="8917782" y="0"/>
            <a:ext cx="2213075" cy="1080492"/>
          </a:xfrm>
          <a:custGeom>
            <a:avLst/>
            <a:gdLst/>
            <a:ahLst/>
            <a:cxnLst/>
            <a:rect l="l" t="t" r="r" b="b"/>
            <a:pathLst>
              <a:path w="2211704" h="1080770">
                <a:moveTo>
                  <a:pt x="0" y="1080515"/>
                </a:moveTo>
                <a:lnTo>
                  <a:pt x="2211324" y="1080515"/>
                </a:lnTo>
                <a:lnTo>
                  <a:pt x="2211324" y="0"/>
                </a:lnTo>
                <a:lnTo>
                  <a:pt x="0" y="0"/>
                </a:lnTo>
                <a:lnTo>
                  <a:pt x="0" y="1080515"/>
                </a:lnTo>
                <a:close/>
              </a:path>
            </a:pathLst>
          </a:custGeom>
          <a:solidFill>
            <a:srgbClr val="A18E6A">
              <a:alpha val="79998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543" y="614298"/>
            <a:ext cx="9582912" cy="184712"/>
          </a:xfrm>
        </p:spPr>
        <p:txBody>
          <a:bodyPr/>
          <a:lstStyle>
            <a:lvl1pPr>
              <a:defRPr sz="1200" b="1" i="0">
                <a:solidFill>
                  <a:srgbClr val="006FC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>
            <a:extLst>
              <a:ext uri="{FF2B5EF4-FFF2-40B4-BE49-F238E27FC236}">
                <a16:creationId xmlns:a16="http://schemas.microsoft.com/office/drawing/2014/main" id="{DA1029D6-8661-982B-4204-F467B2525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A4D580CF-1B15-5216-BFF6-315515D0A8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AD5D8F-E71D-47C6-94B7-98D7A7568872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11" name="Holder 7">
            <a:extLst>
              <a:ext uri="{FF2B5EF4-FFF2-40B4-BE49-F238E27FC236}">
                <a16:creationId xmlns:a16="http://schemas.microsoft.com/office/drawing/2014/main" id="{E70EF353-A1CF-3EFB-7A15-DF1E03F5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 i="0">
                <a:solidFill>
                  <a:srgbClr val="888888"/>
                </a:solidFill>
                <a:latin typeface="Garamond"/>
                <a:cs typeface="Garamond"/>
              </a:defRPr>
            </a:lvl1pPr>
          </a:lstStyle>
          <a:p>
            <a:pPr>
              <a:defRPr/>
            </a:pPr>
            <a:fld id="{700D7978-0398-4727-BDED-16D1D532D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4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543" y="614298"/>
            <a:ext cx="9582912" cy="184712"/>
          </a:xfrm>
        </p:spPr>
        <p:txBody>
          <a:bodyPr/>
          <a:lstStyle>
            <a:lvl1pPr>
              <a:defRPr sz="1200" b="1" i="0">
                <a:solidFill>
                  <a:srgbClr val="006FC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EDCFF1A3-080D-34D7-ADE9-146D07223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5C452BC-B544-8ADB-411A-6AAACFE73D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6B9E52-E7B5-4634-A064-952B5F72D903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7F1563-4CA7-80C6-86AD-3A5560C7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 i="0">
                <a:solidFill>
                  <a:srgbClr val="888888"/>
                </a:solidFill>
                <a:latin typeface="Garamond"/>
                <a:cs typeface="Garamond"/>
              </a:defRPr>
            </a:lvl1pPr>
          </a:lstStyle>
          <a:p>
            <a:pPr>
              <a:defRPr/>
            </a:pPr>
            <a:fld id="{A27B043A-4E29-4327-9876-AA93DED51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06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>
            <a:extLst>
              <a:ext uri="{FF2B5EF4-FFF2-40B4-BE49-F238E27FC236}">
                <a16:creationId xmlns:a16="http://schemas.microsoft.com/office/drawing/2014/main" id="{F2708ADB-F337-6A2E-BF50-142EF60708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4633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3" name="bk object 17">
            <a:extLst>
              <a:ext uri="{FF2B5EF4-FFF2-40B4-BE49-F238E27FC236}">
                <a16:creationId xmlns:a16="http://schemas.microsoft.com/office/drawing/2014/main" id="{06DD6E4D-D54C-4614-7A12-38975FDD09CD}"/>
              </a:ext>
            </a:extLst>
          </p:cNvPr>
          <p:cNvSpPr/>
          <p:nvPr/>
        </p:nvSpPr>
        <p:spPr>
          <a:xfrm>
            <a:off x="360165" y="359420"/>
            <a:ext cx="11474648" cy="6139160"/>
          </a:xfrm>
          <a:custGeom>
            <a:avLst/>
            <a:gdLst/>
            <a:ahLst/>
            <a:cxnLst/>
            <a:rect l="l" t="t" r="r" b="b"/>
            <a:pathLst>
              <a:path w="11474450" h="6139180">
                <a:moveTo>
                  <a:pt x="0" y="6138672"/>
                </a:moveTo>
                <a:lnTo>
                  <a:pt x="11474196" y="6138672"/>
                </a:lnTo>
                <a:lnTo>
                  <a:pt x="11474196" y="0"/>
                </a:lnTo>
                <a:lnTo>
                  <a:pt x="0" y="0"/>
                </a:lnTo>
                <a:lnTo>
                  <a:pt x="0" y="613867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4" name="bk object 18">
            <a:extLst>
              <a:ext uri="{FF2B5EF4-FFF2-40B4-BE49-F238E27FC236}">
                <a16:creationId xmlns:a16="http://schemas.microsoft.com/office/drawing/2014/main" id="{9FD82C4B-4965-8C1E-18D7-3C6C26335425}"/>
              </a:ext>
            </a:extLst>
          </p:cNvPr>
          <p:cNvSpPr/>
          <p:nvPr/>
        </p:nvSpPr>
        <p:spPr>
          <a:xfrm>
            <a:off x="8578454" y="675308"/>
            <a:ext cx="2891731" cy="5461620"/>
          </a:xfrm>
          <a:custGeom>
            <a:avLst/>
            <a:gdLst/>
            <a:ahLst/>
            <a:cxnLst/>
            <a:rect l="l" t="t" r="r" b="b"/>
            <a:pathLst>
              <a:path w="2891790" h="5462270">
                <a:moveTo>
                  <a:pt x="153797" y="31750"/>
                </a:moveTo>
                <a:lnTo>
                  <a:pt x="0" y="31750"/>
                </a:lnTo>
                <a:lnTo>
                  <a:pt x="0" y="5462270"/>
                </a:lnTo>
                <a:lnTo>
                  <a:pt x="2891535" y="5462270"/>
                </a:lnTo>
                <a:lnTo>
                  <a:pt x="2891535" y="5455919"/>
                </a:lnTo>
                <a:lnTo>
                  <a:pt x="12700" y="5455920"/>
                </a:lnTo>
                <a:lnTo>
                  <a:pt x="6350" y="5449570"/>
                </a:lnTo>
                <a:lnTo>
                  <a:pt x="12700" y="5449570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47447" y="38100"/>
                </a:lnTo>
                <a:lnTo>
                  <a:pt x="153797" y="31750"/>
                </a:lnTo>
                <a:close/>
              </a:path>
              <a:path w="2891790" h="5462270">
                <a:moveTo>
                  <a:pt x="12700" y="5449570"/>
                </a:moveTo>
                <a:lnTo>
                  <a:pt x="6350" y="5449570"/>
                </a:lnTo>
                <a:lnTo>
                  <a:pt x="12700" y="5455920"/>
                </a:lnTo>
                <a:lnTo>
                  <a:pt x="12700" y="5449570"/>
                </a:lnTo>
                <a:close/>
              </a:path>
              <a:path w="2891790" h="5462270">
                <a:moveTo>
                  <a:pt x="2878835" y="5449570"/>
                </a:moveTo>
                <a:lnTo>
                  <a:pt x="12700" y="5449570"/>
                </a:lnTo>
                <a:lnTo>
                  <a:pt x="12700" y="5455920"/>
                </a:lnTo>
                <a:lnTo>
                  <a:pt x="2878835" y="5455920"/>
                </a:lnTo>
                <a:lnTo>
                  <a:pt x="2878835" y="5449570"/>
                </a:lnTo>
                <a:close/>
              </a:path>
              <a:path w="2891790" h="5462270">
                <a:moveTo>
                  <a:pt x="2878835" y="38100"/>
                </a:moveTo>
                <a:lnTo>
                  <a:pt x="2878835" y="5455920"/>
                </a:lnTo>
                <a:lnTo>
                  <a:pt x="2885185" y="5449570"/>
                </a:lnTo>
                <a:lnTo>
                  <a:pt x="2891535" y="5449570"/>
                </a:lnTo>
                <a:lnTo>
                  <a:pt x="2891535" y="44450"/>
                </a:lnTo>
                <a:lnTo>
                  <a:pt x="2885185" y="44450"/>
                </a:lnTo>
                <a:lnTo>
                  <a:pt x="2878835" y="38100"/>
                </a:lnTo>
                <a:close/>
              </a:path>
              <a:path w="2891790" h="5462270">
                <a:moveTo>
                  <a:pt x="2891535" y="5449570"/>
                </a:moveTo>
                <a:lnTo>
                  <a:pt x="2885185" y="5449570"/>
                </a:lnTo>
                <a:lnTo>
                  <a:pt x="2878835" y="5455920"/>
                </a:lnTo>
                <a:lnTo>
                  <a:pt x="2891535" y="5455919"/>
                </a:lnTo>
                <a:lnTo>
                  <a:pt x="2891535" y="5449570"/>
                </a:lnTo>
                <a:close/>
              </a:path>
              <a:path w="2891790" h="5462270">
                <a:moveTo>
                  <a:pt x="185547" y="0"/>
                </a:moveTo>
                <a:lnTo>
                  <a:pt x="147447" y="38100"/>
                </a:lnTo>
                <a:lnTo>
                  <a:pt x="185547" y="76200"/>
                </a:lnTo>
                <a:lnTo>
                  <a:pt x="217297" y="44450"/>
                </a:lnTo>
                <a:lnTo>
                  <a:pt x="185547" y="44450"/>
                </a:lnTo>
                <a:lnTo>
                  <a:pt x="185547" y="31750"/>
                </a:lnTo>
                <a:lnTo>
                  <a:pt x="217297" y="31750"/>
                </a:lnTo>
                <a:lnTo>
                  <a:pt x="185547" y="0"/>
                </a:lnTo>
                <a:close/>
              </a:path>
              <a:path w="2891790" h="5462270">
                <a:moveTo>
                  <a:pt x="2705988" y="0"/>
                </a:moveTo>
                <a:lnTo>
                  <a:pt x="2667888" y="38100"/>
                </a:lnTo>
                <a:lnTo>
                  <a:pt x="2705988" y="76200"/>
                </a:lnTo>
                <a:lnTo>
                  <a:pt x="2737738" y="44450"/>
                </a:lnTo>
                <a:lnTo>
                  <a:pt x="2705988" y="44450"/>
                </a:lnTo>
                <a:lnTo>
                  <a:pt x="2705988" y="31750"/>
                </a:lnTo>
                <a:lnTo>
                  <a:pt x="2737738" y="31750"/>
                </a:lnTo>
                <a:lnTo>
                  <a:pt x="2705988" y="0"/>
                </a:lnTo>
                <a:close/>
              </a:path>
              <a:path w="2891790" h="546227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2891790" h="5462270">
                <a:moveTo>
                  <a:pt x="14744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3797" y="44450"/>
                </a:lnTo>
                <a:lnTo>
                  <a:pt x="147447" y="38100"/>
                </a:lnTo>
                <a:close/>
              </a:path>
              <a:path w="2891790" h="5462270">
                <a:moveTo>
                  <a:pt x="217297" y="31750"/>
                </a:moveTo>
                <a:lnTo>
                  <a:pt x="185547" y="31750"/>
                </a:lnTo>
                <a:lnTo>
                  <a:pt x="185547" y="44450"/>
                </a:lnTo>
                <a:lnTo>
                  <a:pt x="217297" y="44450"/>
                </a:lnTo>
                <a:lnTo>
                  <a:pt x="223647" y="38100"/>
                </a:lnTo>
                <a:lnTo>
                  <a:pt x="217297" y="31750"/>
                </a:lnTo>
                <a:close/>
              </a:path>
              <a:path w="2891790" h="5462270">
                <a:moveTo>
                  <a:pt x="2737738" y="31750"/>
                </a:moveTo>
                <a:lnTo>
                  <a:pt x="2705988" y="31750"/>
                </a:lnTo>
                <a:lnTo>
                  <a:pt x="2705988" y="44450"/>
                </a:lnTo>
                <a:lnTo>
                  <a:pt x="2737738" y="44450"/>
                </a:lnTo>
                <a:lnTo>
                  <a:pt x="2744088" y="38100"/>
                </a:lnTo>
                <a:lnTo>
                  <a:pt x="2737738" y="31750"/>
                </a:lnTo>
                <a:close/>
              </a:path>
              <a:path w="2891790" h="5462270">
                <a:moveTo>
                  <a:pt x="2891535" y="31750"/>
                </a:moveTo>
                <a:lnTo>
                  <a:pt x="2737738" y="31750"/>
                </a:lnTo>
                <a:lnTo>
                  <a:pt x="2744088" y="38100"/>
                </a:lnTo>
                <a:lnTo>
                  <a:pt x="2737738" y="44450"/>
                </a:lnTo>
                <a:lnTo>
                  <a:pt x="2878835" y="44450"/>
                </a:lnTo>
                <a:lnTo>
                  <a:pt x="2878835" y="38100"/>
                </a:lnTo>
                <a:lnTo>
                  <a:pt x="2891535" y="38100"/>
                </a:lnTo>
                <a:lnTo>
                  <a:pt x="2891535" y="31750"/>
                </a:lnTo>
                <a:close/>
              </a:path>
              <a:path w="2891790" h="5462270">
                <a:moveTo>
                  <a:pt x="2891535" y="38100"/>
                </a:moveTo>
                <a:lnTo>
                  <a:pt x="2878835" y="38100"/>
                </a:lnTo>
                <a:lnTo>
                  <a:pt x="2885185" y="44450"/>
                </a:lnTo>
                <a:lnTo>
                  <a:pt x="2891535" y="44450"/>
                </a:lnTo>
                <a:lnTo>
                  <a:pt x="2891535" y="38100"/>
                </a:lnTo>
                <a:close/>
              </a:path>
            </a:pathLst>
          </a:custGeom>
          <a:solidFill>
            <a:srgbClr val="855D5D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5" name="bk object 19">
            <a:extLst>
              <a:ext uri="{FF2B5EF4-FFF2-40B4-BE49-F238E27FC236}">
                <a16:creationId xmlns:a16="http://schemas.microsoft.com/office/drawing/2014/main" id="{04569C3B-B4F8-6DB3-4CFD-FC5D112B25EA}"/>
              </a:ext>
            </a:extLst>
          </p:cNvPr>
          <p:cNvSpPr/>
          <p:nvPr/>
        </p:nvSpPr>
        <p:spPr>
          <a:xfrm>
            <a:off x="8917782" y="0"/>
            <a:ext cx="2213075" cy="1080492"/>
          </a:xfrm>
          <a:custGeom>
            <a:avLst/>
            <a:gdLst/>
            <a:ahLst/>
            <a:cxnLst/>
            <a:rect l="l" t="t" r="r" b="b"/>
            <a:pathLst>
              <a:path w="2211704" h="1080770">
                <a:moveTo>
                  <a:pt x="0" y="1080515"/>
                </a:moveTo>
                <a:lnTo>
                  <a:pt x="2211324" y="1080515"/>
                </a:lnTo>
                <a:lnTo>
                  <a:pt x="2211324" y="0"/>
                </a:lnTo>
                <a:lnTo>
                  <a:pt x="0" y="0"/>
                </a:lnTo>
                <a:lnTo>
                  <a:pt x="0" y="1080515"/>
                </a:lnTo>
                <a:close/>
              </a:path>
            </a:pathLst>
          </a:custGeom>
          <a:solidFill>
            <a:srgbClr val="A18E6A">
              <a:alpha val="79998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6" name="bk object 20">
            <a:extLst>
              <a:ext uri="{FF2B5EF4-FFF2-40B4-BE49-F238E27FC236}">
                <a16:creationId xmlns:a16="http://schemas.microsoft.com/office/drawing/2014/main" id="{92CF27FA-92FB-EBD9-65CF-8B25AAC58238}"/>
              </a:ext>
            </a:extLst>
          </p:cNvPr>
          <p:cNvSpPr/>
          <p:nvPr/>
        </p:nvSpPr>
        <p:spPr>
          <a:xfrm>
            <a:off x="8097739" y="4827613"/>
            <a:ext cx="3735586" cy="1670967"/>
          </a:xfrm>
          <a:custGeom>
            <a:avLst/>
            <a:gdLst/>
            <a:ahLst/>
            <a:cxnLst/>
            <a:rect l="l" t="t" r="r" b="b"/>
            <a:pathLst>
              <a:path w="3736975" h="1670685">
                <a:moveTo>
                  <a:pt x="0" y="1670304"/>
                </a:moveTo>
                <a:lnTo>
                  <a:pt x="3736848" y="1670304"/>
                </a:lnTo>
                <a:lnTo>
                  <a:pt x="3736848" y="0"/>
                </a:lnTo>
                <a:lnTo>
                  <a:pt x="0" y="0"/>
                </a:lnTo>
                <a:lnTo>
                  <a:pt x="0" y="1670304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7" name="bk object 21">
            <a:extLst>
              <a:ext uri="{FF2B5EF4-FFF2-40B4-BE49-F238E27FC236}">
                <a16:creationId xmlns:a16="http://schemas.microsoft.com/office/drawing/2014/main" id="{4C060192-606F-D917-627E-7D0955CE33D2}"/>
              </a:ext>
            </a:extLst>
          </p:cNvPr>
          <p:cNvSpPr/>
          <p:nvPr/>
        </p:nvSpPr>
        <p:spPr>
          <a:xfrm>
            <a:off x="8581430" y="4818683"/>
            <a:ext cx="28798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21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8" name="bk object 22">
            <a:extLst>
              <a:ext uri="{FF2B5EF4-FFF2-40B4-BE49-F238E27FC236}">
                <a16:creationId xmlns:a16="http://schemas.microsoft.com/office/drawing/2014/main" id="{6BDF7A50-29B1-81D5-9812-3B036DD704FB}"/>
              </a:ext>
            </a:extLst>
          </p:cNvPr>
          <p:cNvSpPr/>
          <p:nvPr/>
        </p:nvSpPr>
        <p:spPr>
          <a:xfrm>
            <a:off x="8727281" y="6292082"/>
            <a:ext cx="3107531" cy="206499"/>
          </a:xfrm>
          <a:custGeom>
            <a:avLst/>
            <a:gdLst/>
            <a:ahLst/>
            <a:cxnLst/>
            <a:rect l="l" t="t" r="r" b="b"/>
            <a:pathLst>
              <a:path w="3106420" h="205739">
                <a:moveTo>
                  <a:pt x="0" y="205739"/>
                </a:moveTo>
                <a:lnTo>
                  <a:pt x="3105911" y="205739"/>
                </a:lnTo>
                <a:lnTo>
                  <a:pt x="3105911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9" name="bk object 23">
            <a:extLst>
              <a:ext uri="{FF2B5EF4-FFF2-40B4-BE49-F238E27FC236}">
                <a16:creationId xmlns:a16="http://schemas.microsoft.com/office/drawing/2014/main" id="{E4A6BF4B-E56F-5C7B-335D-4D669A1088B1}"/>
              </a:ext>
            </a:extLst>
          </p:cNvPr>
          <p:cNvSpPr/>
          <p:nvPr/>
        </p:nvSpPr>
        <p:spPr>
          <a:xfrm>
            <a:off x="358677" y="359420"/>
            <a:ext cx="11474648" cy="613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10" name="bk object 24">
            <a:extLst>
              <a:ext uri="{FF2B5EF4-FFF2-40B4-BE49-F238E27FC236}">
                <a16:creationId xmlns:a16="http://schemas.microsoft.com/office/drawing/2014/main" id="{8C13D601-9632-B54A-D711-A2ACDC5CE815}"/>
              </a:ext>
            </a:extLst>
          </p:cNvPr>
          <p:cNvSpPr/>
          <p:nvPr/>
        </p:nvSpPr>
        <p:spPr>
          <a:xfrm>
            <a:off x="1017985" y="1747986"/>
            <a:ext cx="10156031" cy="1348383"/>
          </a:xfrm>
          <a:custGeom>
            <a:avLst/>
            <a:gdLst/>
            <a:ahLst/>
            <a:cxnLst/>
            <a:rect l="l" t="t" r="r" b="b"/>
            <a:pathLst>
              <a:path w="10156190" h="1348739">
                <a:moveTo>
                  <a:pt x="0" y="1348739"/>
                </a:moveTo>
                <a:lnTo>
                  <a:pt x="10155936" y="1348739"/>
                </a:lnTo>
                <a:lnTo>
                  <a:pt x="10155936" y="0"/>
                </a:lnTo>
                <a:lnTo>
                  <a:pt x="0" y="0"/>
                </a:lnTo>
                <a:lnTo>
                  <a:pt x="0" y="1348739"/>
                </a:lnTo>
                <a:close/>
              </a:path>
            </a:pathLst>
          </a:custGeom>
          <a:solidFill>
            <a:srgbClr val="FFFFFF">
              <a:alpha val="38038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F520A54-4B5F-37E6-928C-BBB2D4F13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D8D0CA33-A9F2-4B92-3EBD-0CD3B8C86F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A91C3A-355F-4DAA-95C9-B86D40FD0D1C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9F64F54A-81D0-6FF4-D3D8-2FCE59CD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 i="0">
                <a:solidFill>
                  <a:srgbClr val="888888"/>
                </a:solidFill>
                <a:latin typeface="Garamond"/>
                <a:cs typeface="Garamond"/>
              </a:defRPr>
            </a:lvl1pPr>
          </a:lstStyle>
          <a:p>
            <a:pPr>
              <a:defRPr/>
            </a:pPr>
            <a:fld id="{C8FC508C-CAFD-4477-A2DC-791CFB23B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3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9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8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7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7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0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96520">
              <a:lnSpc>
                <a:spcPts val="137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>
            <a:extLst>
              <a:ext uri="{FF2B5EF4-FFF2-40B4-BE49-F238E27FC236}">
                <a16:creationId xmlns:a16="http://schemas.microsoft.com/office/drawing/2014/main" id="{0D41E548-67AF-EE47-D6F6-E63A601A3D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4633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17" name="bk object 17">
            <a:extLst>
              <a:ext uri="{FF2B5EF4-FFF2-40B4-BE49-F238E27FC236}">
                <a16:creationId xmlns:a16="http://schemas.microsoft.com/office/drawing/2014/main" id="{6AE25A9C-9116-B098-69FE-949B0225BA1E}"/>
              </a:ext>
            </a:extLst>
          </p:cNvPr>
          <p:cNvSpPr/>
          <p:nvPr/>
        </p:nvSpPr>
        <p:spPr>
          <a:xfrm>
            <a:off x="360165" y="359420"/>
            <a:ext cx="11474648" cy="6139160"/>
          </a:xfrm>
          <a:custGeom>
            <a:avLst/>
            <a:gdLst/>
            <a:ahLst/>
            <a:cxnLst/>
            <a:rect l="l" t="t" r="r" b="b"/>
            <a:pathLst>
              <a:path w="11474450" h="6139180">
                <a:moveTo>
                  <a:pt x="0" y="6138672"/>
                </a:moveTo>
                <a:lnTo>
                  <a:pt x="11474196" y="6138672"/>
                </a:lnTo>
                <a:lnTo>
                  <a:pt x="11474196" y="0"/>
                </a:lnTo>
                <a:lnTo>
                  <a:pt x="0" y="0"/>
                </a:lnTo>
                <a:lnTo>
                  <a:pt x="0" y="613867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>
              <a:defRPr/>
            </a:pPr>
            <a:endParaRPr sz="3150"/>
          </a:p>
        </p:txBody>
      </p:sp>
      <p:sp>
        <p:nvSpPr>
          <p:cNvPr id="2052" name="Holder 2">
            <a:extLst>
              <a:ext uri="{FF2B5EF4-FFF2-40B4-BE49-F238E27FC236}">
                <a16:creationId xmlns:a16="http://schemas.microsoft.com/office/drawing/2014/main" id="{7063D47B-7A76-252E-98EF-09D9E9E25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5223" y="613916"/>
            <a:ext cx="95815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2053" name="Holder 3">
            <a:extLst>
              <a:ext uri="{FF2B5EF4-FFF2-40B4-BE49-F238E27FC236}">
                <a16:creationId xmlns:a16="http://schemas.microsoft.com/office/drawing/2014/main" id="{0EB3B796-735B-EB9F-3A2A-6583F486C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73649" y="2124150"/>
            <a:ext cx="75054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A40D4BB-169E-40B1-F039-00CC099E739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4864" y="6378030"/>
            <a:ext cx="39022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3AEC73E-27AE-2D8C-CD4E-4F6D8A3603D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10195" y="6378030"/>
            <a:ext cx="28039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60B8FC-A2C8-44F2-AFC2-2AC444D9AA4F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DA946A41-FCFF-CD54-5D06-6D35D08B85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79399" y="6218412"/>
            <a:ext cx="266403" cy="1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72390">
              <a:lnSpc>
                <a:spcPts val="1031"/>
              </a:lnSpc>
              <a:defRPr sz="900" b="0" i="0">
                <a:solidFill>
                  <a:srgbClr val="888888"/>
                </a:solidFill>
                <a:latin typeface="Garamond"/>
                <a:cs typeface="Garamond"/>
              </a:defRPr>
            </a:lvl1pPr>
          </a:lstStyle>
          <a:p>
            <a:pPr>
              <a:defRPr/>
            </a:pPr>
            <a:fld id="{60BDE5E5-AD63-464C-9FF0-AEEF6AF8B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32145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64291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96437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28582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66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32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799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065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492">
        <a:defRPr>
          <a:latin typeface="+mn-lt"/>
          <a:ea typeface="+mn-ea"/>
          <a:cs typeface="+mn-cs"/>
        </a:defRPr>
      </a:lvl6pPr>
      <a:lvl7pPr marL="2057391">
        <a:defRPr>
          <a:latin typeface="+mn-lt"/>
          <a:ea typeface="+mn-ea"/>
          <a:cs typeface="+mn-cs"/>
        </a:defRPr>
      </a:lvl7pPr>
      <a:lvl8pPr marL="2400290">
        <a:defRPr>
          <a:latin typeface="+mn-lt"/>
          <a:ea typeface="+mn-ea"/>
          <a:cs typeface="+mn-cs"/>
        </a:defRPr>
      </a:lvl8pPr>
      <a:lvl9pPr marL="2743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98">
        <a:defRPr>
          <a:latin typeface="+mn-lt"/>
          <a:ea typeface="+mn-ea"/>
          <a:cs typeface="+mn-cs"/>
        </a:defRPr>
      </a:lvl2pPr>
      <a:lvl3pPr marL="685797">
        <a:defRPr>
          <a:latin typeface="+mn-lt"/>
          <a:ea typeface="+mn-ea"/>
          <a:cs typeface="+mn-cs"/>
        </a:defRPr>
      </a:lvl3pPr>
      <a:lvl4pPr marL="1028696">
        <a:defRPr>
          <a:latin typeface="+mn-lt"/>
          <a:ea typeface="+mn-ea"/>
          <a:cs typeface="+mn-cs"/>
        </a:defRPr>
      </a:lvl4pPr>
      <a:lvl5pPr marL="1371594">
        <a:defRPr>
          <a:latin typeface="+mn-lt"/>
          <a:ea typeface="+mn-ea"/>
          <a:cs typeface="+mn-cs"/>
        </a:defRPr>
      </a:lvl5pPr>
      <a:lvl6pPr marL="1714492">
        <a:defRPr>
          <a:latin typeface="+mn-lt"/>
          <a:ea typeface="+mn-ea"/>
          <a:cs typeface="+mn-cs"/>
        </a:defRPr>
      </a:lvl6pPr>
      <a:lvl7pPr marL="2057391">
        <a:defRPr>
          <a:latin typeface="+mn-lt"/>
          <a:ea typeface="+mn-ea"/>
          <a:cs typeface="+mn-cs"/>
        </a:defRPr>
      </a:lvl7pPr>
      <a:lvl8pPr marL="2400290">
        <a:defRPr>
          <a:latin typeface="+mn-lt"/>
          <a:ea typeface="+mn-ea"/>
          <a:cs typeface="+mn-cs"/>
        </a:defRPr>
      </a:lvl8pPr>
      <a:lvl9pPr marL="2743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>
            <a:extLst>
              <a:ext uri="{FF2B5EF4-FFF2-40B4-BE49-F238E27FC236}">
                <a16:creationId xmlns:a16="http://schemas.microsoft.com/office/drawing/2014/main" id="{82F34E37-B4F5-4383-88F2-FDA071195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648" y="464345"/>
            <a:ext cx="8228707" cy="1464469"/>
          </a:xfrm>
        </p:spPr>
        <p:txBody>
          <a:bodyPr/>
          <a:lstStyle/>
          <a:p>
            <a:br>
              <a:rPr lang="en-US" sz="60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</a:br>
            <a:br>
              <a:rPr lang="en-US" sz="60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   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Annel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Apparels Ltd</a:t>
            </a:r>
            <a:endParaRPr lang="en-US" altLang="en-US" sz="5625" b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0913D6-C6EC-C6AE-99BC-E3A461967A67}"/>
              </a:ext>
            </a:extLst>
          </p:cNvPr>
          <p:cNvSpPr/>
          <p:nvPr/>
        </p:nvSpPr>
        <p:spPr>
          <a:xfrm>
            <a:off x="4890493" y="2445619"/>
            <a:ext cx="2423294" cy="35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797">
              <a:defRPr/>
            </a:pPr>
            <a:endParaRPr sz="1350">
              <a:solidFill>
                <a:srgbClr val="C00000"/>
              </a:solidFill>
              <a:latin typeface="Calibri"/>
              <a:sym typeface="Cochin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EC06BEE-39F0-7EE4-60C8-F2ACE4CC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19050" defTabSz="685797">
              <a:defRPr/>
            </a:pPr>
            <a:fld id="{B6C6274C-85DA-4AB7-B1EC-97119D418FE5}" type="slidenum">
              <a:rPr dirty="0">
                <a:sym typeface="Cochin" charset="0"/>
              </a:rPr>
              <a:pPr marL="19050" defTabSz="685797">
                <a:defRPr/>
              </a:pPr>
              <a:t>10</a:t>
            </a:fld>
            <a:endParaRPr dirty="0">
              <a:sym typeface="Cochin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rt Your T-Shirt Business: 2023 Guide">
            <a:extLst>
              <a:ext uri="{FF2B5EF4-FFF2-40B4-BE49-F238E27FC236}">
                <a16:creationId xmlns:a16="http://schemas.microsoft.com/office/drawing/2014/main" id="{00000000-0008-0000-0000-000005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57200"/>
            <a:ext cx="2435025" cy="25146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217010-E5C7-4667-905F-7ACD6F88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88508"/>
            <a:ext cx="2393232" cy="2032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BF66C8-B4D8-4454-9945-E57FD3500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174940"/>
            <a:ext cx="4963218" cy="23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4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7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95C78-2B06-4388-9375-3567F95B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79572"/>
            <a:ext cx="2705100" cy="2847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479CBF-948B-483B-87C6-F0BEF37C3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401739"/>
            <a:ext cx="3191320" cy="205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B3A31-B336-4DCC-A030-5A1899CE9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436704"/>
            <a:ext cx="3200847" cy="2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6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7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1A36B-E02D-4503-A894-F832D36D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79572"/>
            <a:ext cx="4906060" cy="247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0E38D-6B29-4D87-9A25-2E72AE2F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676" y="1711595"/>
            <a:ext cx="2143424" cy="2876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2A1A9-F680-41DD-8C4D-592A65085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590800"/>
            <a:ext cx="2695951" cy="38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7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E5DD1-55B8-483F-BD8F-FF87C92F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79572"/>
            <a:ext cx="3248478" cy="315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4F6AB-87E2-4683-A3CA-B5377597D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09775"/>
            <a:ext cx="2295845" cy="283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90A86-CAB8-4A7C-A37F-2ED5229CE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600" y="3429000"/>
            <a:ext cx="3896269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7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3899A-2AE7-49F9-BF64-6BC1BDAB6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63"/>
          <a:stretch/>
        </p:blipFill>
        <p:spPr>
          <a:xfrm>
            <a:off x="381001" y="537390"/>
            <a:ext cx="3505199" cy="2891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DF89C5-2926-4EF5-A978-B47AF952A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447800"/>
            <a:ext cx="2971800" cy="3347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EE542-42E5-4AB6-80BB-420F7AC18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514600"/>
            <a:ext cx="3222352" cy="38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7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2AF69-914D-4F87-B7D2-9A1EF1DA8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4086225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67F9A-7FF6-4FA5-9A63-2400E43CC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580" y="1752600"/>
            <a:ext cx="3333750" cy="3489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F1ADC8-87B8-483C-BE5B-9EDDA9CF42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59" t="5423" r="14155"/>
          <a:stretch/>
        </p:blipFill>
        <p:spPr>
          <a:xfrm>
            <a:off x="9025685" y="2438400"/>
            <a:ext cx="2653709" cy="38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7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91B81-8367-43D6-BDE2-2A7F254F6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01723"/>
            <a:ext cx="3041934" cy="3584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1BE83-63DA-4481-B6EB-0D79C720D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06" y="1752600"/>
            <a:ext cx="3035321" cy="298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4A9A9-9581-43BA-97F4-5D5F9CAA2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999" y="2590800"/>
            <a:ext cx="2743200" cy="371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5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7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C269B-5D54-4E9E-8D9E-EFB1D0104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063416"/>
            <a:ext cx="4204369" cy="41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8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1258</TotalTime>
  <Words>19</Words>
  <Application>Microsoft Office PowerPoint</Application>
  <PresentationFormat>Widescreen</PresentationFormat>
  <Paragraphs>14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Brush Script MT</vt:lpstr>
      <vt:lpstr>Calibri</vt:lpstr>
      <vt:lpstr>Century Gothic</vt:lpstr>
      <vt:lpstr>Dubai</vt:lpstr>
      <vt:lpstr>Garamond</vt:lpstr>
      <vt:lpstr>Tw Cen MT</vt:lpstr>
      <vt:lpstr>Wingdings 3</vt:lpstr>
      <vt:lpstr>Ion</vt:lpstr>
      <vt:lpstr>Office Theme</vt:lpstr>
      <vt:lpstr>       Annel Apparels Ltd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CherryField</dc:title>
  <dc:creator>NASIM RANA</dc:creator>
  <cp:lastModifiedBy>USER</cp:lastModifiedBy>
  <cp:revision>266</cp:revision>
  <dcterms:created xsi:type="dcterms:W3CDTF">2020-11-09T08:06:36Z</dcterms:created>
  <dcterms:modified xsi:type="dcterms:W3CDTF">2024-08-19T09:42:43Z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2020-11-09T00:00:00Z</vt:filetime>
  </property>
  <property fmtid="{D5CDD505-2E9C-101B-9397-08002B2CF9AE}" pid="5" name="NXPowerLiteLastOptimized">
    <vt:lpwstr>9553085</vt:lpwstr>
  </property>
  <property fmtid="{D5CDD505-2E9C-101B-9397-08002B2CF9AE}" pid="6" name="NXPowerLiteSettings">
    <vt:lpwstr>C7000400038000</vt:lpwstr>
  </property>
  <property fmtid="{D5CDD505-2E9C-101B-9397-08002B2CF9AE}" pid="7" name="NXPowerLiteVersion">
    <vt:lpwstr>S9.0.1</vt:lpwstr>
  </property>
</Properties>
</file>