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23"/>
  </p:handoutMasterIdLst>
  <p:sldIdLst>
    <p:sldId id="458" r:id="rId3"/>
    <p:sldId id="258" r:id="rId4"/>
    <p:sldId id="477" r:id="rId5"/>
    <p:sldId id="434" r:id="rId7"/>
    <p:sldId id="274" r:id="rId8"/>
    <p:sldId id="414" r:id="rId9"/>
    <p:sldId id="392" r:id="rId10"/>
    <p:sldId id="450" r:id="rId11"/>
    <p:sldId id="412" r:id="rId12"/>
    <p:sldId id="445" r:id="rId13"/>
    <p:sldId id="453" r:id="rId14"/>
    <p:sldId id="454" r:id="rId15"/>
    <p:sldId id="494" r:id="rId16"/>
    <p:sldId id="408" r:id="rId17"/>
    <p:sldId id="436" r:id="rId18"/>
    <p:sldId id="409" r:id="rId19"/>
    <p:sldId id="390" r:id="rId20"/>
    <p:sldId id="446" r:id="rId21"/>
    <p:sldId id="501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6723994-c796-44ab-8165-8051c25c2af2}">
          <p14:sldIdLst>
            <p14:sldId id="458"/>
            <p14:sldId id="258"/>
            <p14:sldId id="477"/>
            <p14:sldId id="434"/>
            <p14:sldId id="274"/>
            <p14:sldId id="414"/>
            <p14:sldId id="392"/>
            <p14:sldId id="450"/>
            <p14:sldId id="412"/>
            <p14:sldId id="445"/>
            <p14:sldId id="453"/>
          </p14:sldIdLst>
        </p14:section>
        <p14:section name="无标题节" id="{80cdfb0c-80c1-4ca6-88e0-28c9f4279ac3}">
          <p14:sldIdLst>
            <p14:sldId id="454"/>
            <p14:sldId id="494"/>
            <p14:sldId id="408"/>
            <p14:sldId id="436"/>
            <p14:sldId id="409"/>
            <p14:sldId id="390"/>
            <p14:sldId id="446"/>
            <p14:sldId id="5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67" userDrawn="1">
          <p15:clr>
            <a:srgbClr val="A4A3A4"/>
          </p15:clr>
        </p15:guide>
        <p15:guide id="2" pos="36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33B3E4"/>
    <a:srgbClr val="37B7E4"/>
    <a:srgbClr val="0D93E0"/>
    <a:srgbClr val="C5EFF7"/>
    <a:srgbClr val="FFFFFF"/>
    <a:srgbClr val="1689A0"/>
    <a:srgbClr val="78C4F1"/>
    <a:srgbClr val="4276AA"/>
    <a:srgbClr val="A9E9FF"/>
    <a:srgbClr val="A4E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528" y="864"/>
      </p:cViewPr>
      <p:guideLst>
        <p:guide orient="horz" pos="1067"/>
        <p:guide pos="36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48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8F4FE-DDF4-428D-8B1B-A45EB596B4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AE273-DEA0-45FD-A8C7-65E080C458E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Drag &amp; drop image directly on placeholder. Press reset button from slides ribbon in case image not fit properly.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EE42B-2AC8-49A1-B033-07714B5DF154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Drag &amp; drop image directly on placeholder. Press reset button from slides ribbon in case image not fit properly.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EE42B-2AC8-49A1-B033-07714B5DF154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8CEF4-FAC6-4933-A92E-F6318F67EE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9063-027A-450C-A147-5F441ADCD0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image 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69156" y="1812992"/>
            <a:ext cx="2056924" cy="19439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GB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69156" y="3898145"/>
            <a:ext cx="2056924" cy="19439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GB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8100" y="1812992"/>
            <a:ext cx="2056924" cy="19439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GB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088100" y="3898145"/>
            <a:ext cx="2056924" cy="19439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295400" y="1638300"/>
            <a:ext cx="2495550" cy="20002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GB"/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295400" y="3962400"/>
            <a:ext cx="2495550" cy="20002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GB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400800" y="1638300"/>
            <a:ext cx="2495550" cy="20002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GB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400800" y="3962400"/>
            <a:ext cx="2495550" cy="20002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 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05350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8CEF4-FAC6-4933-A92E-F6318F67EE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9063-027A-450C-A147-5F441ADCD0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8CEF4-FAC6-4933-A92E-F6318F67EE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9063-027A-450C-A147-5F441ADCD0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8CEF4-FAC6-4933-A92E-F6318F67EE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9063-027A-450C-A147-5F441ADCD0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8CEF4-FAC6-4933-A92E-F6318F67EE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9063-027A-450C-A147-5F441ADCD0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8CEF4-FAC6-4933-A92E-F6318F67EE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9063-027A-450C-A147-5F441ADCD0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8CEF4-FAC6-4933-A92E-F6318F67EE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9063-027A-450C-A147-5F441ADCD0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410450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fld id="{D338CEF4-FAC6-4933-A92E-F6318F67EE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fld id="{0E0C9063-027A-450C-A147-5F441ADCD07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tags" Target="../tags/tag25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image" Target="../media/image67.png"/><Relationship Id="rId7" Type="http://schemas.openxmlformats.org/officeDocument/2006/relationships/image" Target="../media/image66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1" Type="http://schemas.openxmlformats.org/officeDocument/2006/relationships/slideLayout" Target="../slideLayouts/slideLayout10.xml"/><Relationship Id="rId10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28.xml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tags" Target="../tags/tag27.xml"/><Relationship Id="rId2" Type="http://schemas.openxmlformats.org/officeDocument/2006/relationships/image" Target="../media/image68.png"/><Relationship Id="rId10" Type="http://schemas.openxmlformats.org/officeDocument/2006/relationships/slideLayout" Target="../slideLayouts/slideLayout10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png"/><Relationship Id="rId8" Type="http://schemas.openxmlformats.org/officeDocument/2006/relationships/image" Target="../media/image76.png"/><Relationship Id="rId7" Type="http://schemas.openxmlformats.org/officeDocument/2006/relationships/image" Target="../media/image75.png"/><Relationship Id="rId6" Type="http://schemas.openxmlformats.org/officeDocument/2006/relationships/image" Target="../media/image74.png"/><Relationship Id="rId5" Type="http://schemas.openxmlformats.org/officeDocument/2006/relationships/tags" Target="../tags/tag30.xml"/><Relationship Id="rId4" Type="http://schemas.openxmlformats.org/officeDocument/2006/relationships/image" Target="../media/image73.png"/><Relationship Id="rId3" Type="http://schemas.openxmlformats.org/officeDocument/2006/relationships/image" Target="../media/image16.png"/><Relationship Id="rId2" Type="http://schemas.openxmlformats.org/officeDocument/2006/relationships/tags" Target="../tags/tag29.xml"/><Relationship Id="rId16" Type="http://schemas.openxmlformats.org/officeDocument/2006/relationships/slideLayout" Target="../slideLayouts/slideLayout10.xml"/><Relationship Id="rId15" Type="http://schemas.openxmlformats.org/officeDocument/2006/relationships/image" Target="../media/image3.png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image" Target="../media/image78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png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image" Target="../media/image79.png"/><Relationship Id="rId16" Type="http://schemas.openxmlformats.org/officeDocument/2006/relationships/slideLayout" Target="../slideLayouts/slideLayout3.xml"/><Relationship Id="rId15" Type="http://schemas.openxmlformats.org/officeDocument/2006/relationships/image" Target="../media/image3.png"/><Relationship Id="rId14" Type="http://schemas.openxmlformats.org/officeDocument/2006/relationships/tags" Target="../tags/tag41.xml"/><Relationship Id="rId13" Type="http://schemas.openxmlformats.org/officeDocument/2006/relationships/image" Target="../media/image84.png"/><Relationship Id="rId12" Type="http://schemas.openxmlformats.org/officeDocument/2006/relationships/image" Target="../media/image83.png"/><Relationship Id="rId11" Type="http://schemas.openxmlformats.org/officeDocument/2006/relationships/image" Target="../media/image82.png"/><Relationship Id="rId10" Type="http://schemas.openxmlformats.org/officeDocument/2006/relationships/image" Target="../media/image81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6" Type="http://schemas.openxmlformats.org/officeDocument/2006/relationships/tags" Target="../tags/tag4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3.png"/><Relationship Id="rId8" Type="http://schemas.openxmlformats.org/officeDocument/2006/relationships/image" Target="../media/image92.png"/><Relationship Id="rId7" Type="http://schemas.openxmlformats.org/officeDocument/2006/relationships/image" Target="../media/image19.png"/><Relationship Id="rId6" Type="http://schemas.openxmlformats.org/officeDocument/2006/relationships/image" Target="../media/image14.png"/><Relationship Id="rId5" Type="http://schemas.openxmlformats.org/officeDocument/2006/relationships/image" Target="../media/image91.png"/><Relationship Id="rId4" Type="http://schemas.openxmlformats.org/officeDocument/2006/relationships/image" Target="../media/image22.png"/><Relationship Id="rId3" Type="http://schemas.openxmlformats.org/officeDocument/2006/relationships/image" Target="../media/image90.png"/><Relationship Id="rId2" Type="http://schemas.openxmlformats.org/officeDocument/2006/relationships/image" Target="../media/image18.png"/><Relationship Id="rId17" Type="http://schemas.openxmlformats.org/officeDocument/2006/relationships/slideLayout" Target="../slideLayouts/slideLayout3.xml"/><Relationship Id="rId16" Type="http://schemas.openxmlformats.org/officeDocument/2006/relationships/image" Target="../media/image3.png"/><Relationship Id="rId15" Type="http://schemas.openxmlformats.org/officeDocument/2006/relationships/tags" Target="../tags/tag44.xml"/><Relationship Id="rId14" Type="http://schemas.openxmlformats.org/officeDocument/2006/relationships/image" Target="../media/image95.png"/><Relationship Id="rId13" Type="http://schemas.openxmlformats.org/officeDocument/2006/relationships/image" Target="../media/image94.png"/><Relationship Id="rId12" Type="http://schemas.openxmlformats.org/officeDocument/2006/relationships/image" Target="../media/image2.png"/><Relationship Id="rId11" Type="http://schemas.openxmlformats.org/officeDocument/2006/relationships/tags" Target="../tags/tag43.xml"/><Relationship Id="rId10" Type="http://schemas.openxmlformats.org/officeDocument/2006/relationships/image" Target="../media/image24.png"/><Relationship Id="rId1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45.xml"/><Relationship Id="rId7" Type="http://schemas.openxmlformats.org/officeDocument/2006/relationships/image" Target="../media/image101.jpeg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0" Type="http://schemas.openxmlformats.org/officeDocument/2006/relationships/slideLayout" Target="../slideLayouts/slideLayout10.xml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3.png"/><Relationship Id="rId3" Type="http://schemas.openxmlformats.org/officeDocument/2006/relationships/tags" Target="../tags/tag47.xml"/><Relationship Id="rId2" Type="http://schemas.openxmlformats.org/officeDocument/2006/relationships/image" Target="../media/image2.png"/><Relationship Id="rId1" Type="http://schemas.openxmlformats.org/officeDocument/2006/relationships/tags" Target="../tags/tag46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03.png"/><Relationship Id="rId2" Type="http://schemas.openxmlformats.org/officeDocument/2006/relationships/image" Target="../media/image3.png"/><Relationship Id="rId1" Type="http://schemas.openxmlformats.org/officeDocument/2006/relationships/image" Target="../media/image10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3.png"/><Relationship Id="rId3" Type="http://schemas.openxmlformats.org/officeDocument/2006/relationships/tags" Target="../tags/tag3.xml"/><Relationship Id="rId2" Type="http://schemas.openxmlformats.org/officeDocument/2006/relationships/image" Target="../media/image2.png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tags" Target="../tags/tag6.xml"/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0" Type="http://schemas.openxmlformats.org/officeDocument/2006/relationships/notesSlide" Target="../notesSlides/notesSlide2.xml"/><Relationship Id="rId2" Type="http://schemas.openxmlformats.org/officeDocument/2006/relationships/image" Target="../media/image2.png"/><Relationship Id="rId19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image" Target="../media/image10.jpeg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1" Type="http://schemas.openxmlformats.org/officeDocument/2006/relationships/slideLayout" Target="../slideLayouts/slideLayout13.xml"/><Relationship Id="rId20" Type="http://schemas.openxmlformats.org/officeDocument/2006/relationships/image" Target="../media/image3.png"/><Relationship Id="rId2" Type="http://schemas.openxmlformats.org/officeDocument/2006/relationships/image" Target="../media/image11.png"/><Relationship Id="rId19" Type="http://schemas.openxmlformats.org/officeDocument/2006/relationships/tags" Target="../tags/tag17.xml"/><Relationship Id="rId18" Type="http://schemas.openxmlformats.org/officeDocument/2006/relationships/image" Target="../media/image27.png"/><Relationship Id="rId17" Type="http://schemas.openxmlformats.org/officeDocument/2006/relationships/image" Target="../media/image26.jpeg"/><Relationship Id="rId16" Type="http://schemas.openxmlformats.org/officeDocument/2006/relationships/image" Target="../media/image25.png"/><Relationship Id="rId15" Type="http://schemas.openxmlformats.org/officeDocument/2006/relationships/image" Target="../media/image24.png"/><Relationship Id="rId14" Type="http://schemas.openxmlformats.org/officeDocument/2006/relationships/image" Target="../media/image23.png"/><Relationship Id="rId13" Type="http://schemas.openxmlformats.org/officeDocument/2006/relationships/image" Target="../media/image22.png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.png"/><Relationship Id="rId11" Type="http://schemas.openxmlformats.org/officeDocument/2006/relationships/tags" Target="../tags/tag18.xml"/><Relationship Id="rId10" Type="http://schemas.openxmlformats.org/officeDocument/2006/relationships/image" Target="../media/image36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3.png"/><Relationship Id="rId15" Type="http://schemas.openxmlformats.org/officeDocument/2006/relationships/tags" Target="../tags/tag19.xml"/><Relationship Id="rId14" Type="http://schemas.openxmlformats.org/officeDocument/2006/relationships/image" Target="../media/image49.png"/><Relationship Id="rId13" Type="http://schemas.openxmlformats.org/officeDocument/2006/relationships/image" Target="../media/image48.png"/><Relationship Id="rId12" Type="http://schemas.openxmlformats.org/officeDocument/2006/relationships/image" Target="../media/image47.png"/><Relationship Id="rId11" Type="http://schemas.openxmlformats.org/officeDocument/2006/relationships/image" Target="../media/image46.png"/><Relationship Id="rId10" Type="http://schemas.openxmlformats.org/officeDocument/2006/relationships/image" Target="../media/image45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tags" Target="../tags/tag20.xml"/><Relationship Id="rId11" Type="http://schemas.openxmlformats.org/officeDocument/2006/relationships/slideLayout" Target="../slideLayouts/slideLayout10.xml"/><Relationship Id="rId10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3.png"/><Relationship Id="rId7" Type="http://schemas.openxmlformats.org/officeDocument/2006/relationships/tags" Target="../tags/tag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tags" Target="../tags/tag23.xml"/><Relationship Id="rId3" Type="http://schemas.openxmlformats.org/officeDocument/2006/relationships/image" Target="../media/image56.png"/><Relationship Id="rId2" Type="http://schemas.openxmlformats.org/officeDocument/2006/relationships/tags" Target="../tags/tag22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Rectangle: Rounded Corners 2"/>
          <p:cNvSpPr/>
          <p:nvPr/>
        </p:nvSpPr>
        <p:spPr>
          <a:xfrm>
            <a:off x="482600" y="1613535"/>
            <a:ext cx="4620094" cy="4459876"/>
          </a:xfrm>
          <a:prstGeom prst="roundRect">
            <a:avLst>
              <a:gd name="adj" fmla="val 50000"/>
            </a:avLst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>
            <a:solidFill>
              <a:srgbClr val="8FD9FC"/>
            </a:solidFill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>
              <a:cs typeface="+mn-ea"/>
              <a:sym typeface="+mn-lt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4414520" y="1591945"/>
            <a:ext cx="7518400" cy="4775200"/>
          </a:xfrm>
          <a:prstGeom prst="roundRect">
            <a:avLst/>
          </a:prstGeom>
          <a:solidFill>
            <a:srgbClr val="C5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/>
        </p:nvSpPr>
        <p:spPr>
          <a:xfrm>
            <a:off x="6617970" y="114300"/>
            <a:ext cx="3111500" cy="1604645"/>
          </a:xfrm>
          <a:custGeom>
            <a:avLst/>
            <a:gdLst>
              <a:gd name="adj" fmla="val 25000"/>
              <a:gd name="a" fmla="pin 0 adj 50000"/>
              <a:gd name="dr" fmla="*/ ss a 100000"/>
              <a:gd name="iwd2" fmla="+- wd2 0 dr"/>
              <a:gd name="ihd2" fmla="+- hd2 0 dr"/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900" h="2527">
                <a:moveTo>
                  <a:pt x="2450" y="0"/>
                </a:moveTo>
                <a:cubicBezTo>
                  <a:pt x="3803" y="0"/>
                  <a:pt x="4900" y="1097"/>
                  <a:pt x="4900" y="2450"/>
                </a:cubicBezTo>
                <a:cubicBezTo>
                  <a:pt x="4900" y="2471"/>
                  <a:pt x="4900" y="2492"/>
                  <a:pt x="4899" y="2513"/>
                </a:cubicBezTo>
                <a:lnTo>
                  <a:pt x="4899" y="2527"/>
                </a:lnTo>
                <a:lnTo>
                  <a:pt x="3673" y="2527"/>
                </a:lnTo>
                <a:lnTo>
                  <a:pt x="3673" y="2513"/>
                </a:lnTo>
                <a:cubicBezTo>
                  <a:pt x="3674" y="2492"/>
                  <a:pt x="3675" y="2471"/>
                  <a:pt x="3675" y="2450"/>
                </a:cubicBezTo>
                <a:cubicBezTo>
                  <a:pt x="3675" y="1773"/>
                  <a:pt x="3127" y="1225"/>
                  <a:pt x="2450" y="1225"/>
                </a:cubicBezTo>
                <a:cubicBezTo>
                  <a:pt x="1773" y="1225"/>
                  <a:pt x="1225" y="1773"/>
                  <a:pt x="1225" y="2450"/>
                </a:cubicBezTo>
                <a:cubicBezTo>
                  <a:pt x="1225" y="2471"/>
                  <a:pt x="1226" y="2492"/>
                  <a:pt x="1227" y="2513"/>
                </a:cubicBezTo>
                <a:lnTo>
                  <a:pt x="1227" y="2527"/>
                </a:lnTo>
                <a:lnTo>
                  <a:pt x="1" y="2527"/>
                </a:lnTo>
                <a:lnTo>
                  <a:pt x="1" y="2513"/>
                </a:lnTo>
                <a:cubicBezTo>
                  <a:pt x="0" y="2492"/>
                  <a:pt x="0" y="2471"/>
                  <a:pt x="0" y="2450"/>
                </a:cubicBezTo>
                <a:cubicBezTo>
                  <a:pt x="0" y="1097"/>
                  <a:pt x="1097" y="0"/>
                  <a:pt x="2450" y="0"/>
                </a:cubicBezTo>
                <a:close/>
              </a:path>
            </a:pathLst>
          </a:custGeom>
          <a:gradFill>
            <a:gsLst>
              <a:gs pos="19000">
                <a:schemeClr val="accent2">
                  <a:lumMod val="60000"/>
                  <a:lumOff val="40000"/>
                  <a:alpha val="26000"/>
                </a:schemeClr>
              </a:gs>
              <a:gs pos="94000">
                <a:srgbClr val="0189DF"/>
              </a:gs>
            </a:gsLst>
            <a:lin ang="6060000" scaled="0"/>
          </a:gra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70783" y="835664"/>
            <a:ext cx="4975421" cy="5107572"/>
            <a:chOff x="1851" y="1881"/>
            <a:chExt cx="7835" cy="8043"/>
          </a:xfrm>
        </p:grpSpPr>
        <p:sp>
          <p:nvSpPr>
            <p:cNvPr id="13" name="Rectangle: Rounded Corners 2"/>
            <p:cNvSpPr/>
            <p:nvPr/>
          </p:nvSpPr>
          <p:spPr>
            <a:xfrm>
              <a:off x="2411" y="2901"/>
              <a:ext cx="7276" cy="7023"/>
            </a:xfrm>
            <a:prstGeom prst="roundRect">
              <a:avLst>
                <a:gd name="adj" fmla="val 50000"/>
              </a:avLst>
            </a:prstGeom>
            <a:gradFill>
              <a:gsLst>
                <a:gs pos="19000">
                  <a:schemeClr val="accent2">
                    <a:lumMod val="60000"/>
                    <a:lumOff val="40000"/>
                  </a:schemeClr>
                </a:gs>
                <a:gs pos="94000">
                  <a:srgbClr val="0189DF"/>
                </a:gs>
              </a:gsLst>
              <a:lin ang="6060000" scaled="0"/>
            </a:gradFill>
            <a:ln>
              <a:solidFill>
                <a:srgbClr val="8FD9FC"/>
              </a:solidFill>
            </a:ln>
            <a:effectLst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>
                <a:cs typeface="+mn-ea"/>
                <a:sym typeface="+mn-lt"/>
              </a:endParaRPr>
            </a:p>
          </p:txBody>
        </p:sp>
        <p:sp>
          <p:nvSpPr>
            <p:cNvPr id="12" name="Rectangle: Rounded Corners 2"/>
            <p:cNvSpPr/>
            <p:nvPr/>
          </p:nvSpPr>
          <p:spPr>
            <a:xfrm>
              <a:off x="1851" y="1881"/>
              <a:ext cx="7276" cy="7023"/>
            </a:xfrm>
            <a:prstGeom prst="roundRect">
              <a:avLst>
                <a:gd name="adj" fmla="val 50000"/>
              </a:avLst>
            </a:prstGeom>
            <a:gradFill>
              <a:gsLst>
                <a:gs pos="19000">
                  <a:schemeClr val="accent2">
                    <a:lumMod val="60000"/>
                    <a:lumOff val="40000"/>
                  </a:schemeClr>
                </a:gs>
                <a:gs pos="94000">
                  <a:srgbClr val="0189DF"/>
                </a:gs>
              </a:gsLst>
              <a:lin ang="606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>
                <a:cs typeface="+mn-ea"/>
                <a:sym typeface="+mn-lt"/>
              </a:endParaRPr>
            </a:p>
          </p:txBody>
        </p:sp>
      </p:grpSp>
      <p:sp>
        <p:nvSpPr>
          <p:cNvPr id="93" name="任意多边形 92"/>
          <p:cNvSpPr/>
          <p:nvPr/>
        </p:nvSpPr>
        <p:spPr>
          <a:xfrm>
            <a:off x="10424160" y="-5080"/>
            <a:ext cx="1771650" cy="84074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8" name="椭圆 97"/>
          <p:cNvSpPr/>
          <p:nvPr/>
        </p:nvSpPr>
        <p:spPr>
          <a:xfrm>
            <a:off x="10385425" y="688975"/>
            <a:ext cx="314960" cy="3225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6" name="任意多边形 95"/>
          <p:cNvSpPr/>
          <p:nvPr/>
        </p:nvSpPr>
        <p:spPr>
          <a:xfrm rot="10800000">
            <a:off x="-13970" y="6269990"/>
            <a:ext cx="1243330" cy="5899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1273810" y="6511290"/>
            <a:ext cx="213360" cy="21717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487170" y="3108960"/>
            <a:ext cx="2450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5EFF7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YUAN MIAO</a:t>
            </a:r>
            <a:endParaRPr lang="zh-CN" altLang="en-US" sz="36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83105" y="1870075"/>
            <a:ext cx="1195705" cy="102997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4890770" y="3232150"/>
            <a:ext cx="74129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5EFF7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Guizhou Yuanmiao E-Commerce Co.,Ltd.</a:t>
            </a:r>
            <a:endParaRPr lang="zh-CN" altLang="en-US" sz="2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 descr="背景图."/>
          <p:cNvPicPr>
            <a:picLocks noChangeAspect="1"/>
          </p:cNvPicPr>
          <p:nvPr/>
        </p:nvPicPr>
        <p:blipFill>
          <a:blip r:embed="rId1">
            <a:lum bright="30000" contrast="-20000"/>
          </a:blip>
          <a:stretch>
            <a:fillRect/>
          </a:stretch>
        </p:blipFill>
        <p:spPr>
          <a:xfrm>
            <a:off x="635" y="-635"/>
            <a:ext cx="12191365" cy="1010920"/>
          </a:xfrm>
          <a:prstGeom prst="rect">
            <a:avLst/>
          </a:prstGeom>
        </p:spPr>
      </p:pic>
      <p:cxnSp>
        <p:nvCxnSpPr>
          <p:cNvPr id="39" name="Straight Connector 8"/>
          <p:cNvCxnSpPr/>
          <p:nvPr/>
        </p:nvCxnSpPr>
        <p:spPr>
          <a:xfrm>
            <a:off x="0" y="1015365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任意多边形 92"/>
          <p:cNvSpPr/>
          <p:nvPr/>
        </p:nvSpPr>
        <p:spPr>
          <a:xfrm>
            <a:off x="10424160" y="-5080"/>
            <a:ext cx="1771650" cy="84074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6" name="任意多边形 95"/>
          <p:cNvSpPr/>
          <p:nvPr/>
        </p:nvSpPr>
        <p:spPr>
          <a:xfrm rot="10800000">
            <a:off x="-13970" y="6269990"/>
            <a:ext cx="1243330" cy="5899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1273810" y="6511290"/>
            <a:ext cx="213360" cy="21717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8" name="椭圆 97"/>
          <p:cNvSpPr/>
          <p:nvPr/>
        </p:nvSpPr>
        <p:spPr>
          <a:xfrm>
            <a:off x="10385425" y="688975"/>
            <a:ext cx="314960" cy="3225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873885" y="130175"/>
            <a:ext cx="46786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>
                <a:solidFill>
                  <a:srgbClr val="4276B4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MOOG</a:t>
            </a:r>
            <a:r>
              <a:rPr lang="en-US" altLang="zh-CN" sz="2400">
                <a:solidFill>
                  <a:srgbClr val="4276B4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</a:t>
            </a:r>
            <a:r>
              <a:rPr lang="zh-CN" sz="2400">
                <a:solidFill>
                  <a:srgbClr val="4276B4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controllers, dongles</a:t>
            </a:r>
            <a:endParaRPr lang="zh-CN" sz="2400">
              <a:solidFill>
                <a:srgbClr val="4276B4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84680" y="619125"/>
            <a:ext cx="21291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1800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D136</a:t>
            </a:r>
            <a:r>
              <a:rPr lang="zh-CN" altLang="en-US" sz="1800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D137</a:t>
            </a:r>
            <a:r>
              <a:rPr lang="zh-CN" altLang="en-US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 sz="1800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D138</a:t>
            </a:r>
            <a:endParaRPr lang="en-US" altLang="zh-CN" sz="1800" b="1">
              <a:solidFill>
                <a:srgbClr val="4276AB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16340" y="2299335"/>
            <a:ext cx="15728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D136-001-007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D136-001-008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D136-002-004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D136-002-005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D137-001-010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D137-002-001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9940" y="3074035"/>
            <a:ext cx="406400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The moog is a freely programmable motion controller of many types and each model has its own dedicated functions to meet the various needs of the customer MSC I and MSC II motion controllers MSC I and MSC II motion controllers are PLC machines for complex central and decentralised control applications. With task handling functions, interfaces and performance differences.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0735" y="1440180"/>
            <a:ext cx="40640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MOOG China is widely used in the injection moulding and aerospace, steel, wind, gas and steam turbine industries, with more steel mills in northern applications</a:t>
            </a:r>
            <a:endParaRPr lang="zh-CN" altLang="en-US"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矩形: 圆角 7"/>
          <p:cNvSpPr/>
          <p:nvPr/>
        </p:nvSpPr>
        <p:spPr>
          <a:xfrm>
            <a:off x="8678476" y="1651792"/>
            <a:ext cx="1796714" cy="449179"/>
          </a:xfrm>
          <a:prstGeom prst="roundRect">
            <a:avLst>
              <a:gd name="adj" fmla="val 50000"/>
            </a:avLst>
          </a:prstGeom>
          <a:solidFill>
            <a:srgbClr val="A4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00" b="1" kern="0" dirty="0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  <a:sym typeface="汉仪中等线简" panose="02010600000101010101" charset="-128"/>
              </a:rPr>
              <a:t>MOOG </a:t>
            </a:r>
            <a:r>
              <a:rPr lang="zh-CN" altLang="en-US" sz="1400" b="1" kern="0" dirty="0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  <a:sym typeface="汉仪中等线简" panose="02010600000101010101" charset="-128"/>
              </a:rPr>
              <a:t>Controllers</a:t>
            </a:r>
            <a:endParaRPr lang="zh-CN" altLang="en-US" sz="1400" b="1" kern="0" dirty="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66945" y="1701165"/>
            <a:ext cx="3684905" cy="3808095"/>
            <a:chOff x="7456" y="2679"/>
            <a:chExt cx="5803" cy="5997"/>
          </a:xfrm>
        </p:grpSpPr>
        <p:sp>
          <p:nvSpPr>
            <p:cNvPr id="19" name="同心圆 18"/>
            <p:cNvSpPr/>
            <p:nvPr/>
          </p:nvSpPr>
          <p:spPr>
            <a:xfrm>
              <a:off x="7473" y="2890"/>
              <a:ext cx="5786" cy="5786"/>
            </a:xfrm>
            <a:prstGeom prst="donut">
              <a:avLst/>
            </a:prstGeom>
            <a:solidFill>
              <a:srgbClr val="C5EF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1" name="图片 10" descr="D138-002-001"/>
            <p:cNvPicPr>
              <a:picLocks noChangeAspect="1"/>
            </p:cNvPicPr>
            <p:nvPr/>
          </p:nvPicPr>
          <p:blipFill>
            <a:blip r:embed="rId2"/>
            <a:srcRect l="5358" t="8730" r="9008" b="4202"/>
            <a:stretch>
              <a:fillRect/>
            </a:stretch>
          </p:blipFill>
          <p:spPr>
            <a:xfrm>
              <a:off x="7456" y="2679"/>
              <a:ext cx="5539" cy="5632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8758555" y="5034915"/>
            <a:ext cx="16370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D138-002-002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D138-002-012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D138-002-001</a:t>
            </a:r>
            <a:endParaRPr lang="zh-CN" altLang="en-US"/>
          </a:p>
        </p:txBody>
      </p:sp>
      <p:sp>
        <p:nvSpPr>
          <p:cNvPr id="13" name="矩形: 圆角 7"/>
          <p:cNvSpPr/>
          <p:nvPr/>
        </p:nvSpPr>
        <p:spPr>
          <a:xfrm>
            <a:off x="8677841" y="4351177"/>
            <a:ext cx="1796714" cy="449179"/>
          </a:xfrm>
          <a:prstGeom prst="roundRect">
            <a:avLst>
              <a:gd name="adj" fmla="val 50000"/>
            </a:avLst>
          </a:prstGeom>
          <a:solidFill>
            <a:srgbClr val="A4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400" kern="0" dirty="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  <a:p>
            <a:pPr algn="ctr"/>
            <a:r>
              <a:rPr lang="en-US" altLang="zh-CN" sz="1600" b="1" kern="0" dirty="0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  <a:sym typeface="+mn-ea"/>
              </a:rPr>
              <a:t>MOOG dongles</a:t>
            </a:r>
            <a:endParaRPr lang="en-US" altLang="zh-CN" sz="1600" b="1" kern="0" dirty="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sym typeface="+mn-ea"/>
            </a:endParaRPr>
          </a:p>
          <a:p>
            <a:pPr algn="ctr"/>
            <a:endParaRPr lang="zh-CN" altLang="en-US" sz="1600" b="1" kern="0" dirty="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</p:txBody>
      </p:sp>
      <p:pic>
        <p:nvPicPr>
          <p:cNvPr id="16" name="图片 15" descr="MOOG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" y="130810"/>
            <a:ext cx="1327785" cy="198755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>
            <a:off x="9197340" y="2206287"/>
            <a:ext cx="811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9197340" y="4918372"/>
            <a:ext cx="811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外网水印图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21495" b="33300"/>
          <a:stretch>
            <a:fillRect/>
          </a:stretch>
        </p:blipFill>
        <p:spPr>
          <a:xfrm>
            <a:off x="9992995" y="-33655"/>
            <a:ext cx="2218055" cy="1002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 descr="背景图."/>
          <p:cNvPicPr>
            <a:picLocks noChangeAspect="1"/>
          </p:cNvPicPr>
          <p:nvPr/>
        </p:nvPicPr>
        <p:blipFill>
          <a:blip r:embed="rId1">
            <a:lum bright="30000" contrast="-20000"/>
          </a:blip>
          <a:stretch>
            <a:fillRect/>
          </a:stretch>
        </p:blipFill>
        <p:spPr>
          <a:xfrm>
            <a:off x="635" y="-635"/>
            <a:ext cx="12191365" cy="1010920"/>
          </a:xfrm>
          <a:prstGeom prst="rect">
            <a:avLst/>
          </a:prstGeom>
        </p:spPr>
      </p:pic>
      <p:sp>
        <p:nvSpPr>
          <p:cNvPr id="93" name="任意多边形 92"/>
          <p:cNvSpPr/>
          <p:nvPr/>
        </p:nvSpPr>
        <p:spPr>
          <a:xfrm>
            <a:off x="10424160" y="-5080"/>
            <a:ext cx="1771650" cy="84074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6" name="任意多边形 95"/>
          <p:cNvSpPr/>
          <p:nvPr/>
        </p:nvSpPr>
        <p:spPr>
          <a:xfrm rot="10800000">
            <a:off x="-13970" y="6269990"/>
            <a:ext cx="1243330" cy="5899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1273810" y="6511290"/>
            <a:ext cx="213360" cy="21717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8" name="椭圆 97"/>
          <p:cNvSpPr/>
          <p:nvPr/>
        </p:nvSpPr>
        <p:spPr>
          <a:xfrm>
            <a:off x="10385425" y="688975"/>
            <a:ext cx="314960" cy="3225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6" name="Straight Connector 8"/>
          <p:cNvCxnSpPr/>
          <p:nvPr/>
        </p:nvCxnSpPr>
        <p:spPr>
          <a:xfrm>
            <a:off x="0" y="1017270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9"/>
          <p:cNvSpPr txBox="1"/>
          <p:nvPr/>
        </p:nvSpPr>
        <p:spPr>
          <a:xfrm>
            <a:off x="2296273" y="380299"/>
            <a:ext cx="79641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sz="2400">
                <a:solidFill>
                  <a:srgbClr val="4276B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WOODWARD 505/505E digital controller, speed governor</a:t>
            </a:r>
            <a:endParaRPr sz="2400">
              <a:solidFill>
                <a:srgbClr val="4276B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6355" y="78105"/>
            <a:ext cx="1412875" cy="401320"/>
          </a:xfrm>
          <a:prstGeom prst="rect">
            <a:avLst/>
          </a:prstGeom>
        </p:spPr>
      </p:pic>
      <p:pic>
        <p:nvPicPr>
          <p:cNvPr id="3" name="图片 2" descr="5c759cef2c57080b096c3117e8144b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1193800"/>
            <a:ext cx="2600960" cy="2600960"/>
          </a:xfrm>
          <a:prstGeom prst="rect">
            <a:avLst/>
          </a:prstGeom>
        </p:spPr>
      </p:pic>
      <p:pic>
        <p:nvPicPr>
          <p:cNvPr id="14343" name="图片 7" descr="拼图"/>
          <p:cNvPicPr>
            <a:picLocks noChangeAspect="1"/>
          </p:cNvPicPr>
          <p:nvPr/>
        </p:nvPicPr>
        <p:blipFill>
          <a:blip r:embed="rId4"/>
          <a:srcRect t="2600" b="5550"/>
          <a:stretch>
            <a:fillRect/>
          </a:stretch>
        </p:blipFill>
        <p:spPr>
          <a:xfrm>
            <a:off x="6849745" y="1355090"/>
            <a:ext cx="2244090" cy="20624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霍尼韦尔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45" y="1485900"/>
            <a:ext cx="2537460" cy="2016760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 rot="0">
            <a:off x="978535" y="2956560"/>
            <a:ext cx="8402320" cy="3545840"/>
            <a:chOff x="2804" y="5201"/>
            <a:chExt cx="13232" cy="5584"/>
          </a:xfrm>
        </p:grpSpPr>
        <p:grpSp>
          <p:nvGrpSpPr>
            <p:cNvPr id="12" name="组合 11"/>
            <p:cNvGrpSpPr/>
            <p:nvPr/>
          </p:nvGrpSpPr>
          <p:grpSpPr>
            <a:xfrm>
              <a:off x="2804" y="5201"/>
              <a:ext cx="2131" cy="5373"/>
              <a:chOff x="2804" y="5201"/>
              <a:chExt cx="2131" cy="5373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3045" y="5201"/>
                <a:ext cx="1562" cy="1562"/>
              </a:xfrm>
              <a:prstGeom prst="ellipse">
                <a:avLst/>
              </a:prstGeom>
              <a:solidFill>
                <a:srgbClr val="1E3D76"/>
              </a:solidFill>
              <a:ln>
                <a:noFill/>
              </a:ln>
              <a:effectLst>
                <a:outerShdw blurRad="127000" dist="127000" dir="2700000" algn="tl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200" dirty="0">
                    <a:latin typeface="思源黑体 Bold" panose="020B0800000000000000" charset="-122"/>
                    <a:ea typeface="思源黑体 Bold" panose="020B0800000000000000" charset="-122"/>
                  </a:rPr>
                  <a:t>01</a:t>
                </a:r>
                <a:endParaRPr lang="en-US" altLang="zh-CN" sz="2200" dirty="0">
                  <a:latin typeface="思源黑体 Bold" panose="020B0800000000000000" charset="-122"/>
                  <a:ea typeface="思源黑体 Bold" panose="020B0800000000000000" charset="-122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2820" y="6896"/>
                <a:ext cx="2115" cy="491"/>
              </a:xfrm>
              <a:prstGeom prst="rect">
                <a:avLst/>
              </a:prstGeom>
              <a:noFill/>
            </p:spPr>
            <p:txBody>
              <a:bodyPr wrap="square" lIns="67035" tIns="33517" rIns="67035" bIns="33517" rtlCol="0">
                <a:spAutoFit/>
              </a:bodyPr>
              <a:p>
                <a:pPr algn="ctr"/>
                <a:r>
                  <a:rPr lang="en-US" altLang="zh-CN" sz="1600" b="1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9907</a:t>
                </a:r>
                <a:r>
                  <a:rPr lang="zh-CN" altLang="en-US" sz="1600" b="1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Series</a:t>
                </a:r>
                <a:endParaRPr lang="zh-CN" altLang="en-US" sz="16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2804" y="7645"/>
                <a:ext cx="2040" cy="2929"/>
              </a:xfrm>
              <a:prstGeom prst="rect">
                <a:avLst/>
              </a:prstGeom>
              <a:noFill/>
            </p:spPr>
            <p:txBody>
              <a:bodyPr wrap="square" lIns="67035" tIns="33517" rIns="67035" bIns="33517" rtlCol="0">
                <a:noAutofit/>
              </a:bodyPr>
              <a:p>
                <a:pPr algn="ctr">
                  <a:lnSpc>
                    <a:spcPct val="150000"/>
                  </a:lnSpc>
                </a:pP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思源黑体 CN ExtraLight" panose="020B0200000000000000" charset="-122"/>
                  </a:rPr>
                  <a:t>9907-164</a:t>
                </a:r>
                <a:endParaRPr lang="zh-CN" alt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思源黑体 CN ExtraLight" panose="020B0200000000000000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思源黑体 CN ExtraLight" panose="020B0200000000000000" charset="-122"/>
                  </a:rPr>
                  <a:t>9907-162</a:t>
                </a:r>
                <a:endParaRPr lang="zh-CN" alt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思源黑体 CN ExtraLight" panose="020B0200000000000000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思源黑体 CN ExtraLight" panose="020B0200000000000000" charset="-122"/>
                  </a:rPr>
                  <a:t>9907-149</a:t>
                </a:r>
                <a:endParaRPr lang="zh-CN" alt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思源黑体 CN ExtraLight" panose="020B0200000000000000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思源黑体 CN ExtraLight" panose="020B0200000000000000" charset="-122"/>
                  </a:rPr>
                  <a:t>9905-973</a:t>
                </a:r>
                <a:endParaRPr lang="zh-CN" alt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思源黑体 CN ExtraLight" panose="020B0200000000000000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思源黑体 CN ExtraLight" panose="020B0200000000000000" charset="-122"/>
                  </a:rPr>
                  <a:t>9907-165</a:t>
                </a:r>
                <a:endParaRPr lang="zh-CN" alt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思源黑体 CN ExtraLight" panose="020B0200000000000000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思源黑体 CN ExtraLight" panose="020B0200000000000000" charset="-122"/>
                  </a:rPr>
                  <a:t>9907-167</a:t>
                </a:r>
                <a:endParaRPr lang="zh-CN" alt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思源黑体 CN ExtraLight" panose="020B0200000000000000" charset="-122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6667" y="5201"/>
              <a:ext cx="4547" cy="5355"/>
              <a:chOff x="1605" y="5201"/>
              <a:chExt cx="4547" cy="5355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3045" y="5201"/>
                <a:ext cx="1562" cy="1562"/>
              </a:xfrm>
              <a:prstGeom prst="ellipse">
                <a:avLst/>
              </a:prstGeom>
              <a:solidFill>
                <a:srgbClr val="1E3D76"/>
              </a:solidFill>
              <a:ln>
                <a:noFill/>
              </a:ln>
              <a:effectLst>
                <a:outerShdw blurRad="127000" dist="127000" dir="2700000" algn="tl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200" dirty="0">
                    <a:latin typeface="思源黑体 Bold" panose="020B0800000000000000" charset="-122"/>
                    <a:ea typeface="思源黑体 Bold" panose="020B0800000000000000" charset="-122"/>
                  </a:rPr>
                  <a:t>02</a:t>
                </a:r>
                <a:endParaRPr lang="en-US" altLang="zh-CN" sz="2200" dirty="0">
                  <a:latin typeface="思源黑体 Bold" panose="020B0800000000000000" charset="-122"/>
                  <a:ea typeface="思源黑体 Bold" panose="020B0800000000000000" charset="-122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605" y="6913"/>
                <a:ext cx="4547" cy="879"/>
              </a:xfrm>
              <a:prstGeom prst="rect">
                <a:avLst/>
              </a:prstGeom>
              <a:noFill/>
            </p:spPr>
            <p:txBody>
              <a:bodyPr wrap="square" lIns="67035" tIns="33517" rIns="67035" bIns="33517" rtlCol="0">
                <a:spAutoFit/>
              </a:bodyPr>
              <a:p>
                <a:pPr algn="ctr"/>
                <a:r>
                  <a:rPr sz="1600" b="1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Series beginning with 8</a:t>
                </a:r>
                <a:endParaRPr sz="16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3013" y="7633"/>
                <a:ext cx="1766" cy="2923"/>
              </a:xfrm>
              <a:prstGeom prst="rect">
                <a:avLst/>
              </a:prstGeom>
              <a:noFill/>
            </p:spPr>
            <p:txBody>
              <a:bodyPr wrap="square" lIns="67035" tIns="33517" rIns="67035" bIns="33517" rtlCol="0">
                <a:noAutofit/>
              </a:bodyPr>
              <a:p>
                <a:pPr algn="ctr">
                  <a:lnSpc>
                    <a:spcPct val="150000"/>
                  </a:lnSpc>
                </a:pP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思源黑体 CN ExtraLight" panose="020B0200000000000000" charset="-122"/>
                  </a:rPr>
                  <a:t>8440-2145</a:t>
                </a:r>
                <a:endParaRPr lang="zh-CN" alt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思源黑体 CN ExtraLight" panose="020B0200000000000000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思源黑体 CN ExtraLight" panose="020B0200000000000000" charset="-122"/>
                  </a:rPr>
                  <a:t>8406-113 </a:t>
                </a:r>
                <a:endParaRPr lang="zh-CN" alt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思源黑体 CN ExtraLight" panose="020B0200000000000000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思源黑体 CN ExtraLight" panose="020B0200000000000000" charset="-122"/>
                  </a:rPr>
                  <a:t>8516-038</a:t>
                </a:r>
                <a:endParaRPr lang="zh-CN" alt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思源黑体 CN ExtraLight" panose="020B0200000000000000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思源黑体 CN ExtraLight" panose="020B0200000000000000" charset="-122"/>
                  </a:rPr>
                  <a:t>8446-1019</a:t>
                </a:r>
                <a:endParaRPr lang="zh-CN" alt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思源黑体 CN ExtraLight" panose="020B0200000000000000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思源黑体 CN ExtraLight" panose="020B0200000000000000" charset="-122"/>
                  </a:rPr>
                  <a:t>8237-1600</a:t>
                </a:r>
                <a:endParaRPr lang="zh-CN" alt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思源黑体 CN ExtraLight" panose="020B0200000000000000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思源黑体 CN ExtraLight" panose="020B0200000000000000" charset="-122"/>
                  </a:rPr>
                  <a:t>8200-1300</a:t>
                </a:r>
                <a:endParaRPr lang="zh-CN" alt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思源黑体 CN ExtraLight" panose="020B0200000000000000" charset="-122"/>
                </a:endParaRPr>
              </a:p>
              <a:p>
                <a:pPr algn="ctr">
                  <a:lnSpc>
                    <a:spcPct val="150000"/>
                  </a:lnSpc>
                </a:pPr>
                <a:endParaRPr lang="zh-CN" alt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思源黑体 CN ExtraLight" panose="020B0200000000000000" charset="-122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11783" y="5201"/>
              <a:ext cx="4253" cy="5584"/>
              <a:chOff x="1659" y="5201"/>
              <a:chExt cx="4253" cy="5584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3045" y="5201"/>
                <a:ext cx="1562" cy="1562"/>
              </a:xfrm>
              <a:prstGeom prst="ellipse">
                <a:avLst/>
              </a:prstGeom>
              <a:solidFill>
                <a:srgbClr val="1E3D76"/>
              </a:solidFill>
              <a:ln>
                <a:noFill/>
              </a:ln>
              <a:effectLst>
                <a:outerShdw blurRad="127000" dist="127000" dir="2700000" algn="tl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200" dirty="0">
                    <a:latin typeface="思源黑体 Bold" panose="020B0800000000000000" charset="-122"/>
                    <a:ea typeface="思源黑体 Bold" panose="020B0800000000000000" charset="-122"/>
                  </a:rPr>
                  <a:t>03</a:t>
                </a:r>
                <a:endParaRPr lang="en-US" altLang="zh-CN" sz="2200" dirty="0">
                  <a:latin typeface="思源黑体 Bold" panose="020B0800000000000000" charset="-122"/>
                  <a:ea typeface="思源黑体 Bold" panose="020B0800000000000000" charset="-122"/>
                </a:endParaRPr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1659" y="6905"/>
                <a:ext cx="4253" cy="491"/>
              </a:xfrm>
              <a:prstGeom prst="rect">
                <a:avLst/>
              </a:prstGeom>
              <a:noFill/>
            </p:spPr>
            <p:txBody>
              <a:bodyPr wrap="square" lIns="67035" tIns="33517" rIns="67035" bIns="33517" rtlCol="0">
                <a:spAutoFit/>
              </a:bodyPr>
              <a:p>
                <a:pPr algn="ctr"/>
                <a:r>
                  <a:rPr lang="en-US" altLang="zh-CN" sz="1600" b="1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Series beginning with 5</a:t>
                </a:r>
                <a:endParaRPr lang="en-US" altLang="zh-CN" sz="1600" b="1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948" y="7628"/>
                <a:ext cx="1740" cy="3157"/>
              </a:xfrm>
              <a:prstGeom prst="rect">
                <a:avLst/>
              </a:prstGeom>
              <a:noFill/>
            </p:spPr>
            <p:txBody>
              <a:bodyPr wrap="square" lIns="67035" tIns="33517" rIns="67035" bIns="33517" rtlCol="0">
                <a:spAutoFit/>
              </a:bodyPr>
              <a:p>
                <a:pPr algn="ctr">
                  <a:lnSpc>
                    <a:spcPct val="150000"/>
                  </a:lnSpc>
                </a:pP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思源黑体 CN ExtraLight" panose="020B0200000000000000" charset="-122"/>
                  </a:rPr>
                  <a:t>5501-471</a:t>
                </a:r>
                <a:endParaRPr lang="zh-CN" alt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思源黑体 CN ExtraLight" panose="020B0200000000000000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思源黑体 CN ExtraLight" panose="020B0200000000000000" charset="-122"/>
                  </a:rPr>
                  <a:t>5501-470</a:t>
                </a:r>
                <a:endParaRPr lang="zh-CN" alt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思源黑体 CN ExtraLight" panose="020B0200000000000000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思源黑体 CN ExtraLight" panose="020B0200000000000000" charset="-122"/>
                  </a:rPr>
                  <a:t>5501-467</a:t>
                </a:r>
                <a:endParaRPr lang="zh-CN" alt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思源黑体 CN ExtraLight" panose="020B0200000000000000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思源黑体 CN ExtraLight" panose="020B0200000000000000" charset="-122"/>
                  </a:rPr>
                  <a:t>5466-409</a:t>
                </a:r>
                <a:endParaRPr lang="zh-CN" alt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思源黑体 CN ExtraLight" panose="020B0200000000000000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思源黑体 CN ExtraLight" panose="020B0200000000000000" charset="-122"/>
                  </a:rPr>
                  <a:t>5466-316</a:t>
                </a:r>
                <a:endParaRPr lang="zh-CN" alt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思源黑体 CN ExtraLight" panose="020B0200000000000000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思源黑体 CN ExtraLight" panose="020B0200000000000000" charset="-122"/>
                  </a:rPr>
                  <a:t>5466-258</a:t>
                </a:r>
                <a:endParaRPr lang="zh-CN" alt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思源黑体 CN ExtraLight" panose="020B0200000000000000" charset="-122"/>
                </a:endParaRPr>
              </a:p>
            </p:txBody>
          </p:sp>
        </p:grpSp>
      </p:grpSp>
      <p:pic>
        <p:nvPicPr>
          <p:cNvPr id="85" name="图片 84" descr="5466-316.."/>
          <p:cNvPicPr>
            <a:picLocks noChangeAspect="1"/>
          </p:cNvPicPr>
          <p:nvPr/>
        </p:nvPicPr>
        <p:blipFill>
          <a:blip r:embed="rId6"/>
          <a:srcRect l="14642" t="23725" r="7297" b="16233"/>
          <a:stretch>
            <a:fillRect/>
          </a:stretch>
        </p:blipFill>
        <p:spPr>
          <a:xfrm>
            <a:off x="9644380" y="1272540"/>
            <a:ext cx="2065020" cy="1465580"/>
          </a:xfrm>
          <a:prstGeom prst="rect">
            <a:avLst/>
          </a:prstGeom>
        </p:spPr>
      </p:pic>
      <p:pic>
        <p:nvPicPr>
          <p:cNvPr id="86" name="图片 85" descr="8440-1713"/>
          <p:cNvPicPr>
            <a:picLocks noChangeAspect="1"/>
          </p:cNvPicPr>
          <p:nvPr/>
        </p:nvPicPr>
        <p:blipFill>
          <a:blip r:embed="rId7"/>
          <a:srcRect l="17160" t="31467" r="19787" b="25987"/>
          <a:stretch>
            <a:fillRect/>
          </a:stretch>
        </p:blipFill>
        <p:spPr>
          <a:xfrm>
            <a:off x="9603105" y="4577715"/>
            <a:ext cx="2085340" cy="1407160"/>
          </a:xfrm>
          <a:prstGeom prst="rect">
            <a:avLst/>
          </a:prstGeom>
        </p:spPr>
      </p:pic>
      <p:pic>
        <p:nvPicPr>
          <p:cNvPr id="87" name="图片 86" descr="5466-409."/>
          <p:cNvPicPr>
            <a:picLocks noChangeAspect="1"/>
          </p:cNvPicPr>
          <p:nvPr/>
        </p:nvPicPr>
        <p:blipFill>
          <a:blip r:embed="rId8"/>
          <a:srcRect l="24000" t="15907" r="23773" b="13827"/>
          <a:stretch>
            <a:fillRect/>
          </a:stretch>
        </p:blipFill>
        <p:spPr>
          <a:xfrm rot="5400000">
            <a:off x="9973945" y="2660015"/>
            <a:ext cx="1342390" cy="180657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1252855" y="4463712"/>
            <a:ext cx="811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80560" y="4449742"/>
            <a:ext cx="811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7650480" y="4451647"/>
            <a:ext cx="811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 descr="外网水印图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21495" b="33300"/>
          <a:stretch>
            <a:fillRect/>
          </a:stretch>
        </p:blipFill>
        <p:spPr>
          <a:xfrm>
            <a:off x="10107295" y="-33655"/>
            <a:ext cx="2218055" cy="1002665"/>
          </a:xfrm>
          <a:prstGeom prst="rect">
            <a:avLst/>
          </a:prstGeom>
        </p:spPr>
      </p:pic>
    </p:spTree>
  </p:cSld>
  <p:clrMapOvr>
    <a:masterClrMapping/>
  </p:clrMapOvr>
  <p:transition advTm="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空心弧 13"/>
          <p:cNvSpPr/>
          <p:nvPr/>
        </p:nvSpPr>
        <p:spPr>
          <a:xfrm rot="10800000">
            <a:off x="7949565" y="1315720"/>
            <a:ext cx="3093720" cy="2589530"/>
          </a:xfrm>
          <a:prstGeom prst="blockArc">
            <a:avLst>
              <a:gd name="adj1" fmla="val 264689"/>
              <a:gd name="adj2" fmla="val 176391"/>
              <a:gd name="adj3" fmla="val 24944"/>
            </a:avLst>
          </a:prstGeom>
          <a:solidFill>
            <a:srgbClr val="C5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空心弧 12"/>
          <p:cNvSpPr/>
          <p:nvPr/>
        </p:nvSpPr>
        <p:spPr>
          <a:xfrm rot="10800000">
            <a:off x="4366895" y="3435350"/>
            <a:ext cx="3093720" cy="2589530"/>
          </a:xfrm>
          <a:prstGeom prst="blockArc">
            <a:avLst>
              <a:gd name="adj1" fmla="val 264689"/>
              <a:gd name="adj2" fmla="val 176391"/>
              <a:gd name="adj3" fmla="val 24944"/>
            </a:avLst>
          </a:prstGeom>
          <a:solidFill>
            <a:srgbClr val="C5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空心弧 7"/>
          <p:cNvSpPr/>
          <p:nvPr/>
        </p:nvSpPr>
        <p:spPr>
          <a:xfrm rot="10800000">
            <a:off x="659130" y="1533525"/>
            <a:ext cx="3093720" cy="2589530"/>
          </a:xfrm>
          <a:prstGeom prst="blockArc">
            <a:avLst>
              <a:gd name="adj1" fmla="val 264689"/>
              <a:gd name="adj2" fmla="val 176391"/>
              <a:gd name="adj3" fmla="val 24944"/>
            </a:avLst>
          </a:prstGeom>
          <a:solidFill>
            <a:srgbClr val="C5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99" name="图片 98" descr="背景图."/>
          <p:cNvPicPr>
            <a:picLocks noChangeAspect="1"/>
          </p:cNvPicPr>
          <p:nvPr/>
        </p:nvPicPr>
        <p:blipFill>
          <a:blip r:embed="rId1">
            <a:lum bright="30000" contrast="-20000"/>
          </a:blip>
          <a:stretch>
            <a:fillRect/>
          </a:stretch>
        </p:blipFill>
        <p:spPr>
          <a:xfrm>
            <a:off x="635" y="-635"/>
            <a:ext cx="12191365" cy="1010920"/>
          </a:xfrm>
          <a:prstGeom prst="rect">
            <a:avLst/>
          </a:prstGeom>
        </p:spPr>
      </p:pic>
      <p:sp>
        <p:nvSpPr>
          <p:cNvPr id="93" name="任意多边形 92"/>
          <p:cNvSpPr/>
          <p:nvPr/>
        </p:nvSpPr>
        <p:spPr>
          <a:xfrm>
            <a:off x="10424160" y="-5080"/>
            <a:ext cx="1771650" cy="84074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6" name="任意多边形 95"/>
          <p:cNvSpPr/>
          <p:nvPr/>
        </p:nvSpPr>
        <p:spPr>
          <a:xfrm rot="10800000">
            <a:off x="-13970" y="6269990"/>
            <a:ext cx="1243330" cy="5899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1273810" y="6511290"/>
            <a:ext cx="213360" cy="21717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8" name="椭圆 97"/>
          <p:cNvSpPr/>
          <p:nvPr/>
        </p:nvSpPr>
        <p:spPr>
          <a:xfrm>
            <a:off x="10385425" y="688975"/>
            <a:ext cx="314960" cy="3225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6" name="Straight Connector 8"/>
          <p:cNvCxnSpPr/>
          <p:nvPr/>
        </p:nvCxnSpPr>
        <p:spPr>
          <a:xfrm>
            <a:off x="0" y="1017270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9"/>
          <p:cNvSpPr txBox="1"/>
          <p:nvPr/>
        </p:nvSpPr>
        <p:spPr>
          <a:xfrm>
            <a:off x="3618978" y="354264"/>
            <a:ext cx="37172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Honeywell International</a:t>
            </a:r>
            <a:endParaRPr lang="zh-CN" altLang="en-US" sz="2400" b="1" dirty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45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3975" y="24130"/>
            <a:ext cx="1383030" cy="494030"/>
          </a:xfrm>
          <a:prstGeom prst="rect">
            <a:avLst/>
          </a:prstGeom>
        </p:spPr>
      </p:pic>
      <p:pic>
        <p:nvPicPr>
          <p:cNvPr id="9" name="图片 8" descr="b8c12de1eb786bbbef5c81f5d0d6f5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8022" b="25372"/>
          <a:stretch>
            <a:fillRect/>
          </a:stretch>
        </p:blipFill>
        <p:spPr>
          <a:xfrm>
            <a:off x="296545" y="1653540"/>
            <a:ext cx="3839845" cy="2173605"/>
          </a:xfrm>
          <a:prstGeom prst="rect">
            <a:avLst/>
          </a:prstGeom>
        </p:spPr>
      </p:pic>
      <p:pic>
        <p:nvPicPr>
          <p:cNvPr id="13320" name="图片 8" descr="PM810V1"/>
          <p:cNvPicPr>
            <a:picLocks noChangeAspect="1"/>
          </p:cNvPicPr>
          <p:nvPr/>
        </p:nvPicPr>
        <p:blipFill>
          <a:blip r:embed="rId5"/>
          <a:srcRect l="3104" t="32521" r="1740" b="20250"/>
          <a:stretch>
            <a:fillRect/>
          </a:stretch>
        </p:blipFill>
        <p:spPr>
          <a:xfrm>
            <a:off x="3978275" y="3599180"/>
            <a:ext cx="3919855" cy="19469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 descr="TK-IOLI01_51403427-175"/>
          <p:cNvPicPr>
            <a:picLocks noChangeAspect="1"/>
          </p:cNvPicPr>
          <p:nvPr/>
        </p:nvPicPr>
        <p:blipFill>
          <a:blip r:embed="rId6"/>
          <a:srcRect l="27163" t="5999" r="30870" b="6437"/>
          <a:stretch>
            <a:fillRect/>
          </a:stretch>
        </p:blipFill>
        <p:spPr>
          <a:xfrm>
            <a:off x="9433560" y="1099185"/>
            <a:ext cx="1442085" cy="3008630"/>
          </a:xfrm>
          <a:prstGeom prst="rect">
            <a:avLst/>
          </a:prstGeom>
        </p:spPr>
      </p:pic>
      <p:pic>
        <p:nvPicPr>
          <p:cNvPr id="13318" name="图片 6" descr="CC-PCNT0"/>
          <p:cNvPicPr>
            <a:picLocks noChangeAspect="1"/>
          </p:cNvPicPr>
          <p:nvPr/>
        </p:nvPicPr>
        <p:blipFill>
          <a:blip r:embed="rId7"/>
          <a:srcRect l="24593" t="2222" r="17778"/>
          <a:stretch>
            <a:fillRect/>
          </a:stretch>
        </p:blipFill>
        <p:spPr>
          <a:xfrm>
            <a:off x="8055610" y="1169035"/>
            <a:ext cx="1698625" cy="28835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文本框 25"/>
          <p:cNvSpPr txBox="1"/>
          <p:nvPr/>
        </p:nvSpPr>
        <p:spPr>
          <a:xfrm>
            <a:off x="10017125" y="4039870"/>
            <a:ext cx="1141095" cy="311785"/>
          </a:xfrm>
          <a:prstGeom prst="rect">
            <a:avLst/>
          </a:prstGeom>
          <a:noFill/>
        </p:spPr>
        <p:txBody>
          <a:bodyPr wrap="square" lIns="67035" tIns="33517" rIns="67035" bIns="33517" rtlCol="0">
            <a:spAutoFit/>
          </a:bodyPr>
          <a:p>
            <a:pPr algn="ctr"/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05 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Series</a:t>
            </a:r>
            <a:endParaRPr lang="zh-CN" altLang="en-US" sz="1600" b="1" dirty="0">
              <a:solidFill>
                <a:srgbClr val="FF0000"/>
              </a:solidFill>
              <a:latin typeface="思源黑体 CN ExtraLight" charset="0"/>
              <a:ea typeface="宋体" panose="02010600030101010101" pitchFamily="2" charset="-122"/>
              <a:cs typeface="思源黑体 CN ExtraLight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370060" y="4486275"/>
            <a:ext cx="2424430" cy="1358265"/>
          </a:xfrm>
          <a:prstGeom prst="rect">
            <a:avLst/>
          </a:prstGeom>
          <a:noFill/>
        </p:spPr>
        <p:txBody>
          <a:bodyPr wrap="square" lIns="67035" tIns="33517" rIns="67035" bIns="33517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05701-A-0301</a:t>
            </a:r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 </a:t>
            </a: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05701-A-0302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05701-A-0325</a:t>
            </a:r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 </a:t>
            </a: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05701-A-0326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05701-A-0330</a:t>
            </a:r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 </a:t>
            </a: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05701-A-0351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05701-A-0361</a:t>
            </a:r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 </a:t>
            </a: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05701-A-0511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199005" y="4114165"/>
            <a:ext cx="1689735" cy="311785"/>
          </a:xfrm>
          <a:prstGeom prst="rect">
            <a:avLst/>
          </a:prstGeom>
          <a:noFill/>
        </p:spPr>
        <p:txBody>
          <a:bodyPr wrap="square" lIns="67035" tIns="33517" rIns="67035" bIns="33517" rtlCol="0">
            <a:spAutoFit/>
          </a:bodyPr>
          <a:p>
            <a:pPr algn="ctr"/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Other 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Series</a:t>
            </a:r>
            <a:endParaRPr lang="en-US" altLang="zh-CN" sz="16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371725" y="4639310"/>
            <a:ext cx="1449070" cy="1358265"/>
          </a:xfrm>
          <a:prstGeom prst="rect">
            <a:avLst/>
          </a:prstGeom>
          <a:noFill/>
        </p:spPr>
        <p:txBody>
          <a:bodyPr wrap="square" lIns="67035" tIns="33517" rIns="67035" bIns="33517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8C-PCNT01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SAI-1620M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MC-PAIH03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FC-QPP-0002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63855" y="4088130"/>
            <a:ext cx="1804670" cy="311785"/>
          </a:xfrm>
          <a:prstGeom prst="rect">
            <a:avLst/>
          </a:prstGeom>
          <a:noFill/>
        </p:spPr>
        <p:txBody>
          <a:bodyPr wrap="square" lIns="67035" tIns="33517" rIns="67035" bIns="33517" rtlCol="0">
            <a:spAutoFit/>
          </a:bodyPr>
          <a:p>
            <a:pPr algn="ctr"/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CC 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Series</a:t>
            </a:r>
            <a:endParaRPr lang="en-US" altLang="zh-CN" sz="16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96545" y="4665980"/>
            <a:ext cx="2123440" cy="1244600"/>
          </a:xfrm>
          <a:prstGeom prst="rect">
            <a:avLst/>
          </a:prstGeom>
          <a:noFill/>
        </p:spPr>
        <p:txBody>
          <a:bodyPr wrap="square" lIns="67035" tIns="33517" rIns="67035" bIns="33517" rtlCol="0">
            <a:noAutofit/>
          </a:bodyPr>
          <a:p>
            <a:pPr algn="l" fontAlgn="base"/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CC</a:t>
            </a:r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-</a:t>
            </a: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IP0101</a:t>
            </a:r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 CC-PAIH01</a:t>
            </a:r>
            <a:endParaRPr lang="en-US" altLang="zh-CN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CC-PAIH02</a:t>
            </a:r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 CC-PAIH51</a:t>
            </a:r>
            <a:endParaRPr lang="en-US" altLang="zh-CN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CC-PAIM01 CC-PAIN01</a:t>
            </a:r>
            <a:endParaRPr lang="en-US" altLang="zh-CN" sz="1400" b="1" strike="noStrike" noProof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CC-PAIX01</a:t>
            </a:r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 CC-PAOH01</a:t>
            </a:r>
            <a:endParaRPr lang="en-US" altLang="zh-CN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CC-PAOX01</a:t>
            </a:r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 CC-PCF901</a:t>
            </a:r>
            <a:endParaRPr lang="en-US" altLang="zh-CN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CC-PCNT01 CC-PCNT02</a:t>
            </a:r>
            <a:endParaRPr lang="zh-CN" alt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167630" y="2049780"/>
            <a:ext cx="1899920" cy="1358265"/>
          </a:xfrm>
          <a:prstGeom prst="rect">
            <a:avLst/>
          </a:prstGeom>
          <a:noFill/>
        </p:spPr>
        <p:txBody>
          <a:bodyPr wrap="square" lIns="67035" tIns="33517" rIns="67035" bIns="33517" rtlCol="0">
            <a:spAutoFit/>
          </a:bodyPr>
          <a:p>
            <a:pPr algn="l" fontAlgn="base"/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TC-CCR014</a:t>
            </a:r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 </a:t>
            </a: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TC-ODK161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TC-PRR021</a:t>
            </a:r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 </a:t>
            </a: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TC-PRS021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TC-PPD011</a:t>
            </a:r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 </a:t>
            </a: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TC-CCR014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TK-PRS021</a:t>
            </a:r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 </a:t>
            </a: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TK-FTEB01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TK-IOLI01</a:t>
            </a:r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 </a:t>
            </a: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TK-FPDXX2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TK-PRR021</a:t>
            </a:r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 </a:t>
            </a: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TK-RPCXX1</a:t>
            </a:r>
            <a:endParaRPr lang="zh-CN" alt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329555" y="1581785"/>
            <a:ext cx="1586230" cy="311785"/>
          </a:xfrm>
          <a:prstGeom prst="rect">
            <a:avLst/>
          </a:prstGeom>
          <a:noFill/>
        </p:spPr>
        <p:txBody>
          <a:bodyPr wrap="square" lIns="67035" tIns="33517" rIns="67035" bIns="33517" rtlCol="0">
            <a:spAutoFit/>
          </a:bodyPr>
          <a:p>
            <a:pPr algn="ctr"/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TC/TK Series</a:t>
            </a:r>
            <a:endParaRPr lang="en-US" altLang="zh-CN" sz="16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168640" y="4022090"/>
            <a:ext cx="1252855" cy="311785"/>
          </a:xfrm>
          <a:prstGeom prst="rect">
            <a:avLst/>
          </a:prstGeom>
          <a:noFill/>
        </p:spPr>
        <p:txBody>
          <a:bodyPr wrap="square" lIns="67035" tIns="33517" rIns="67035" bIns="33517" rtlCol="0">
            <a:spAutoFit/>
          </a:bodyPr>
          <a:p>
            <a:pPr algn="ctr"/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51 Series</a:t>
            </a:r>
            <a:endParaRPr lang="en-US" altLang="zh-CN" sz="16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122285" y="4486275"/>
            <a:ext cx="1288415" cy="1358265"/>
          </a:xfrm>
          <a:prstGeom prst="rect">
            <a:avLst/>
          </a:prstGeom>
          <a:noFill/>
        </p:spPr>
        <p:txBody>
          <a:bodyPr wrap="square" lIns="67035" tIns="33517" rIns="67035" bIns="33517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51195156-300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51204126-915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51400700-100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51304518-150</a:t>
            </a:r>
            <a:endParaRPr lang="zh-CN" alt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834390" y="4532927"/>
            <a:ext cx="811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2667635" y="4532927"/>
            <a:ext cx="811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5711825" y="1925617"/>
            <a:ext cx="811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8397240" y="4410372"/>
            <a:ext cx="811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10181590" y="4401482"/>
            <a:ext cx="811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 descr="外网水印图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21495" b="33300"/>
          <a:stretch>
            <a:fillRect/>
          </a:stretch>
        </p:blipFill>
        <p:spPr>
          <a:xfrm>
            <a:off x="10059670" y="-33655"/>
            <a:ext cx="2218055" cy="1002665"/>
          </a:xfrm>
          <a:prstGeom prst="rect">
            <a:avLst/>
          </a:prstGeom>
        </p:spPr>
      </p:pic>
    </p:spTree>
  </p:cSld>
  <p:clrMapOvr>
    <a:masterClrMapping/>
  </p:clrMapOvr>
  <p:transition advTm="3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 descr="背景图."/>
          <p:cNvPicPr>
            <a:picLocks noChangeAspect="1"/>
          </p:cNvPicPr>
          <p:nvPr/>
        </p:nvPicPr>
        <p:blipFill>
          <a:blip r:embed="rId1">
            <a:lum bright="30000" contrast="-20000"/>
          </a:blip>
          <a:stretch>
            <a:fillRect/>
          </a:stretch>
        </p:blipFill>
        <p:spPr>
          <a:xfrm>
            <a:off x="635" y="-635"/>
            <a:ext cx="12191365" cy="1010920"/>
          </a:xfrm>
          <a:prstGeom prst="rect">
            <a:avLst/>
          </a:prstGeom>
        </p:spPr>
      </p:pic>
      <p:sp>
        <p:nvSpPr>
          <p:cNvPr id="93" name="任意多边形 92"/>
          <p:cNvSpPr/>
          <p:nvPr/>
        </p:nvSpPr>
        <p:spPr>
          <a:xfrm>
            <a:off x="10424160" y="-5080"/>
            <a:ext cx="1771650" cy="84074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6" name="任意多边形 95"/>
          <p:cNvSpPr/>
          <p:nvPr/>
        </p:nvSpPr>
        <p:spPr>
          <a:xfrm rot="10800000">
            <a:off x="-13970" y="6269990"/>
            <a:ext cx="1243330" cy="5899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1273810" y="6511290"/>
            <a:ext cx="213360" cy="21717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8" name="椭圆 97"/>
          <p:cNvSpPr/>
          <p:nvPr/>
        </p:nvSpPr>
        <p:spPr>
          <a:xfrm>
            <a:off x="10385425" y="688975"/>
            <a:ext cx="314960" cy="3225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6" name="Straight Connector 8"/>
          <p:cNvCxnSpPr/>
          <p:nvPr/>
        </p:nvCxnSpPr>
        <p:spPr>
          <a:xfrm>
            <a:off x="0" y="1017270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9"/>
          <p:cNvSpPr txBox="1"/>
          <p:nvPr/>
        </p:nvSpPr>
        <p:spPr>
          <a:xfrm>
            <a:off x="3107168" y="359344"/>
            <a:ext cx="51003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EMERSON</a:t>
            </a:r>
            <a:r>
              <a:rPr lang="en-US" altLang="zh-CN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/ Ovation / WESTINGHOUSE</a:t>
            </a:r>
            <a:endParaRPr lang="en-US" altLang="zh-CN" sz="2400" b="1" dirty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968105" y="4077970"/>
            <a:ext cx="1137920" cy="311785"/>
          </a:xfrm>
          <a:prstGeom prst="rect">
            <a:avLst/>
          </a:prstGeom>
          <a:noFill/>
        </p:spPr>
        <p:txBody>
          <a:bodyPr wrap="square" lIns="67035" tIns="33517" rIns="67035" bIns="33517" rtlCol="0">
            <a:spAutoFit/>
          </a:bodyPr>
          <a:p>
            <a:pPr algn="ctr"/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5X 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Series</a:t>
            </a:r>
            <a:endParaRPr lang="zh-CN" altLang="en-US" sz="1600" b="1" dirty="0">
              <a:solidFill>
                <a:srgbClr val="FF0000"/>
              </a:solidFill>
              <a:latin typeface="思源黑体 CN ExtraLight" charset="0"/>
              <a:ea typeface="宋体" panose="02010600030101010101" pitchFamily="2" charset="-122"/>
              <a:cs typeface="思源黑体 CN ExtraLight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989185" y="4552950"/>
            <a:ext cx="2424430" cy="2004695"/>
          </a:xfrm>
          <a:prstGeom prst="rect">
            <a:avLst/>
          </a:prstGeom>
          <a:noFill/>
        </p:spPr>
        <p:txBody>
          <a:bodyPr wrap="square" lIns="67035" tIns="33517" rIns="67035" bIns="33517" rtlCol="0">
            <a:spAutoFit/>
          </a:bodyPr>
          <a:p>
            <a:pPr algn="ctr">
              <a:lnSpc>
                <a:spcPct val="150000"/>
              </a:lnSpc>
            </a:pPr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A6120</a:t>
            </a:r>
            <a:endParaRPr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A6210</a:t>
            </a:r>
            <a:endParaRPr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A6110</a:t>
            </a:r>
            <a:endParaRPr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A6410</a:t>
            </a:r>
            <a:endParaRPr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A6824</a:t>
            </a:r>
            <a:endParaRPr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A6500-UM</a:t>
            </a:r>
            <a:endParaRPr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399540" y="4214495"/>
            <a:ext cx="1510665" cy="311785"/>
          </a:xfrm>
          <a:prstGeom prst="rect">
            <a:avLst/>
          </a:prstGeom>
          <a:noFill/>
        </p:spPr>
        <p:txBody>
          <a:bodyPr wrap="square" lIns="67035" tIns="33517" rIns="67035" bIns="33517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1C 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Series</a:t>
            </a:r>
            <a:endParaRPr lang="en-US" altLang="zh-CN" sz="16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25220" y="4751705"/>
            <a:ext cx="2322195" cy="1828800"/>
          </a:xfrm>
          <a:prstGeom prst="rect">
            <a:avLst/>
          </a:prstGeom>
          <a:noFill/>
        </p:spPr>
        <p:txBody>
          <a:bodyPr wrap="square" lIns="67035" tIns="33517" rIns="67035" bIns="33517" rtlCol="0">
            <a:noAutofit/>
          </a:bodyPr>
          <a:p>
            <a:pPr algn="l" fontAlgn="base"/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1C31232G02</a:t>
            </a:r>
            <a:r>
              <a:rPr 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   1C31181G01</a:t>
            </a:r>
            <a:endParaRPr 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1C31234G01</a:t>
            </a:r>
            <a:r>
              <a:rPr 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   1C31132G01</a:t>
            </a:r>
            <a:endParaRPr 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1C31233G04</a:t>
            </a:r>
            <a:r>
              <a:rPr 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   1C31227G01</a:t>
            </a:r>
            <a:endParaRPr 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1C31194G03</a:t>
            </a:r>
            <a:r>
              <a:rPr 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   1C31169G02</a:t>
            </a:r>
            <a:endParaRPr 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1C31224G01</a:t>
            </a:r>
            <a:r>
              <a:rPr 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   1C31169G02</a:t>
            </a:r>
            <a:endParaRPr 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1C31179G01</a:t>
            </a:r>
            <a:r>
              <a:rPr 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   1C31203G01</a:t>
            </a:r>
            <a:endParaRPr 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1C31189G03</a:t>
            </a:r>
            <a:r>
              <a:rPr 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   1C31166G02</a:t>
            </a:r>
            <a:endParaRPr 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1C31129G03</a:t>
            </a:r>
            <a:r>
              <a:rPr lang="en-US"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   1C31222G01</a:t>
            </a:r>
            <a:endParaRPr lang="en-US"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139055" y="1983105"/>
            <a:ext cx="2138680" cy="1789430"/>
          </a:xfrm>
          <a:prstGeom prst="rect">
            <a:avLst/>
          </a:prstGeom>
          <a:noFill/>
        </p:spPr>
        <p:txBody>
          <a:bodyPr wrap="square" lIns="67035" tIns="33517" rIns="67035" bIns="33517" rtlCol="0">
            <a:spAutoFit/>
          </a:bodyPr>
          <a:p>
            <a:pPr algn="l" fontAlgn="base"/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VE3007 KJ2005X1-BA1</a:t>
            </a:r>
            <a:endParaRPr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VE3008 KJ2003X1-BB1</a:t>
            </a:r>
            <a:endParaRPr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CE3007 KJ2005X1-BA1</a:t>
            </a:r>
            <a:endParaRPr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CE3008 KJ2005X1-MQ1</a:t>
            </a:r>
            <a:endParaRPr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SE3007 KJ2005X1-BK1</a:t>
            </a:r>
            <a:endParaRPr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SE3008 KJ2005X1-MQ2</a:t>
            </a:r>
            <a:endParaRPr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SLS1508 KJ2201X1-BA1</a:t>
            </a:r>
            <a:endParaRPr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l" fontAlgn="base"/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SE4006P2 KJ3241X1-BK1</a:t>
            </a:r>
            <a:endParaRPr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243830" y="1442085"/>
            <a:ext cx="1677670" cy="311785"/>
          </a:xfrm>
          <a:prstGeom prst="rect">
            <a:avLst/>
          </a:prstGeom>
          <a:noFill/>
        </p:spPr>
        <p:txBody>
          <a:bodyPr wrap="square" lIns="67035" tIns="33517" rIns="67035" bIns="33517" rtlCol="0">
            <a:spAutoFit/>
          </a:bodyPr>
          <a:p>
            <a:pPr algn="ctr"/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DeltaV™ 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Series</a:t>
            </a:r>
            <a:endParaRPr lang="zh-CN" altLang="en-US" b="1" dirty="0">
              <a:solidFill>
                <a:srgbClr val="FF0000"/>
              </a:solidFill>
              <a:latin typeface="思源黑体 CN ExtraLight" charset="0"/>
              <a:ea typeface="思源黑体 CN Bold" panose="020B0800000000000000" charset="-122"/>
              <a:cs typeface="思源黑体 CN ExtraLight" charset="0"/>
              <a:sym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222875" y="1828462"/>
            <a:ext cx="1677035" cy="76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8990965" y="4443392"/>
            <a:ext cx="1081405" cy="57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艾默生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195" y="16510"/>
            <a:ext cx="1409700" cy="67373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85" y="1389380"/>
            <a:ext cx="2992755" cy="2662555"/>
          </a:xfrm>
          <a:prstGeom prst="rect">
            <a:avLst/>
          </a:prstGeom>
        </p:spPr>
      </p:pic>
      <p:cxnSp>
        <p:nvCxnSpPr>
          <p:cNvPr id="24" name="直接连接符 23"/>
          <p:cNvCxnSpPr/>
          <p:nvPr>
            <p:custDataLst>
              <p:tags r:id="rId5"/>
            </p:custDataLst>
          </p:nvPr>
        </p:nvCxnSpPr>
        <p:spPr>
          <a:xfrm flipV="1">
            <a:off x="1635760" y="4615477"/>
            <a:ext cx="1017905" cy="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7605" y="1146175"/>
            <a:ext cx="2840990" cy="284099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7575" y="4039870"/>
            <a:ext cx="2459990" cy="245999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1950" y="3884930"/>
            <a:ext cx="2692400" cy="26924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6630" y="3827780"/>
            <a:ext cx="2824480" cy="282448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0965" y="3957320"/>
            <a:ext cx="2647950" cy="2647950"/>
          </a:xfrm>
          <a:prstGeom prst="rect">
            <a:avLst/>
          </a:prstGeom>
        </p:spPr>
      </p:pic>
      <p:sp>
        <p:nvSpPr>
          <p:cNvPr id="38" name="文本框 37"/>
          <p:cNvSpPr txBox="1"/>
          <p:nvPr>
            <p:custDataLst>
              <p:tags r:id="rId11"/>
            </p:custDataLst>
          </p:nvPr>
        </p:nvSpPr>
        <p:spPr>
          <a:xfrm>
            <a:off x="10424160" y="4070985"/>
            <a:ext cx="1482090" cy="311785"/>
          </a:xfrm>
          <a:prstGeom prst="rect">
            <a:avLst/>
          </a:prstGeom>
          <a:noFill/>
        </p:spPr>
        <p:txBody>
          <a:bodyPr wrap="square" lIns="67035" tIns="33517" rIns="67035" bIns="33517" rtlCol="0">
            <a:spAutoFit/>
          </a:bodyPr>
          <a:p>
            <a:pPr algn="ctr"/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Other Series</a:t>
            </a:r>
            <a:endParaRPr lang="zh-CN" altLang="en-US" sz="1600" b="1" dirty="0">
              <a:solidFill>
                <a:srgbClr val="FF0000"/>
              </a:solidFill>
              <a:latin typeface="思源黑体 CN ExtraLight" charset="0"/>
              <a:ea typeface="宋体" panose="02010600030101010101" pitchFamily="2" charset="-122"/>
              <a:cs typeface="思源黑体 CN ExtraLight" charset="0"/>
              <a:sym typeface="+mn-ea"/>
            </a:endParaRPr>
          </a:p>
        </p:txBody>
      </p:sp>
      <p:cxnSp>
        <p:nvCxnSpPr>
          <p:cNvPr id="39" name="直接连接符 38"/>
          <p:cNvCxnSpPr/>
          <p:nvPr>
            <p:custDataLst>
              <p:tags r:id="rId12"/>
            </p:custDataLst>
          </p:nvPr>
        </p:nvCxnSpPr>
        <p:spPr>
          <a:xfrm flipV="1">
            <a:off x="10524490" y="4443392"/>
            <a:ext cx="1350010" cy="82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>
            <p:custDataLst>
              <p:tags r:id="rId13"/>
            </p:custDataLst>
          </p:nvPr>
        </p:nvSpPr>
        <p:spPr>
          <a:xfrm>
            <a:off x="8335010" y="4565650"/>
            <a:ext cx="2424430" cy="2004695"/>
          </a:xfrm>
          <a:prstGeom prst="rect">
            <a:avLst/>
          </a:prstGeom>
          <a:noFill/>
        </p:spPr>
        <p:txBody>
          <a:bodyPr wrap="square" lIns="67035" tIns="33517" rIns="67035" bIns="33517" rtlCol="0">
            <a:spAutoFit/>
          </a:bodyPr>
          <a:p>
            <a:pPr algn="ctr">
              <a:lnSpc>
                <a:spcPct val="150000"/>
              </a:lnSpc>
            </a:pPr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5X00622G01</a:t>
            </a:r>
            <a:endParaRPr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5X00226G04</a:t>
            </a:r>
            <a:endParaRPr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5X00500G01</a:t>
            </a:r>
            <a:endParaRPr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5X00499G01</a:t>
            </a:r>
            <a:endParaRPr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5X00481G04</a:t>
            </a:r>
            <a:endParaRPr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sz="1400" b="1">
                <a:latin typeface="宋体" panose="02010600030101010101" pitchFamily="2" charset="-122"/>
                <a:ea typeface="宋体" panose="02010600030101010101" pitchFamily="2" charset="-122"/>
                <a:cs typeface="思源黑体 CN ExtraLight" charset="0"/>
                <a:sym typeface="+mn-ea"/>
              </a:rPr>
              <a:t>5X00226G01</a:t>
            </a:r>
            <a:endParaRPr sz="1400" b="1">
              <a:latin typeface="宋体" panose="02010600030101010101" pitchFamily="2" charset="-122"/>
              <a:ea typeface="宋体" panose="02010600030101010101" pitchFamily="2" charset="-122"/>
              <a:cs typeface="思源黑体 CN ExtraLight" charset="0"/>
              <a:sym typeface="+mn-ea"/>
            </a:endParaRPr>
          </a:p>
        </p:txBody>
      </p:sp>
      <p:pic>
        <p:nvPicPr>
          <p:cNvPr id="3" name="图片 2" descr="外网水印图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t="21495" b="33300"/>
          <a:stretch>
            <a:fillRect/>
          </a:stretch>
        </p:blipFill>
        <p:spPr>
          <a:xfrm>
            <a:off x="10069195" y="-62230"/>
            <a:ext cx="2218055" cy="1002665"/>
          </a:xfrm>
          <a:prstGeom prst="rect">
            <a:avLst/>
          </a:prstGeom>
        </p:spPr>
      </p:pic>
    </p:spTree>
  </p:cSld>
  <p:clrMapOvr>
    <a:masterClrMapping/>
  </p:clrMapOvr>
  <p:transition advTm="3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 descr="背景图."/>
          <p:cNvPicPr>
            <a:picLocks noChangeAspect="1"/>
          </p:cNvPicPr>
          <p:nvPr/>
        </p:nvPicPr>
        <p:blipFill>
          <a:blip r:embed="rId1">
            <a:lum bright="30000" contrast="-20000"/>
          </a:blip>
          <a:stretch>
            <a:fillRect/>
          </a:stretch>
        </p:blipFill>
        <p:spPr>
          <a:xfrm>
            <a:off x="635" y="-635"/>
            <a:ext cx="12191365" cy="1010920"/>
          </a:xfrm>
          <a:prstGeom prst="rect">
            <a:avLst/>
          </a:prstGeom>
        </p:spPr>
      </p:pic>
      <p:sp>
        <p:nvSpPr>
          <p:cNvPr id="98" name="椭圆 97"/>
          <p:cNvSpPr/>
          <p:nvPr/>
        </p:nvSpPr>
        <p:spPr>
          <a:xfrm>
            <a:off x="10385425" y="688975"/>
            <a:ext cx="314960" cy="3225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9" name="Straight Connector 8"/>
          <p:cNvCxnSpPr/>
          <p:nvPr/>
        </p:nvCxnSpPr>
        <p:spPr>
          <a:xfrm>
            <a:off x="0" y="1015365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任意多边形 92"/>
          <p:cNvSpPr/>
          <p:nvPr/>
        </p:nvSpPr>
        <p:spPr>
          <a:xfrm>
            <a:off x="10424160" y="-5080"/>
            <a:ext cx="1771650" cy="84074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6" name="任意多边形 95"/>
          <p:cNvSpPr/>
          <p:nvPr/>
        </p:nvSpPr>
        <p:spPr>
          <a:xfrm rot="10800000">
            <a:off x="-13970" y="6269990"/>
            <a:ext cx="1243330" cy="5899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1273810" y="6511290"/>
            <a:ext cx="213360" cy="21717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/>
        </p:nvSpPr>
        <p:spPr>
          <a:xfrm>
            <a:off x="1533456" y="3778407"/>
            <a:ext cx="1796714" cy="449179"/>
          </a:xfrm>
          <a:prstGeom prst="roundRect">
            <a:avLst>
              <a:gd name="adj" fmla="val 50000"/>
            </a:avLst>
          </a:prstGeom>
          <a:solidFill>
            <a:srgbClr val="A4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kern="0" dirty="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02715" y="4435475"/>
            <a:ext cx="2057400" cy="1932305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中等线简" panose="02010600000101010101" charset="-128"/>
                <a:ea typeface="汉仪中等线简" panose="02010600000101010101" charset="-128"/>
                <a:sym typeface="汉仪中等线简" panose="02010600000101010101" charset="-128"/>
              </a:rPr>
              <a:t>1407-CGCM</a:t>
            </a:r>
            <a:endParaRPr lang="zh-CN" alt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中等线简" panose="02010600000101010101" charset="-128"/>
                <a:ea typeface="汉仪中等线简" panose="02010600000101010101" charset="-128"/>
                <a:sym typeface="汉仪中等线简" panose="02010600000101010101" charset="-128"/>
              </a:rPr>
              <a:t>1394C-SJT22-A</a:t>
            </a:r>
            <a:endParaRPr lang="zh-CN" alt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中等线简" panose="02010600000101010101" charset="-128"/>
                <a:ea typeface="汉仪中等线简" panose="02010600000101010101" charset="-128"/>
                <a:sym typeface="+mn-ea"/>
              </a:rPr>
              <a:t>Y-3023-2-H00AA</a:t>
            </a:r>
            <a:endParaRPr lang="zh-CN" alt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中等线简" panose="02010600000101010101" charset="-128"/>
                <a:ea typeface="汉仪中等线简" panose="02010600000101010101" charset="-128"/>
                <a:sym typeface="汉仪中等线简" panose="02010600000101010101" charset="-128"/>
              </a:rPr>
              <a:t>1753-L32BBBM-8A</a:t>
            </a:r>
            <a:endParaRPr lang="zh-CN" alt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中等线简" panose="02010600000101010101" charset="-128"/>
                <a:ea typeface="汉仪中等线简" panose="02010600000101010101" charset="-128"/>
                <a:sym typeface="汉仪中等线简" panose="02010600000101010101" charset="-128"/>
              </a:rPr>
              <a:t>MPM-B1652F-MJ74AA</a:t>
            </a:r>
            <a:endParaRPr lang="zh-CN" alt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5213684" y="3778407"/>
            <a:ext cx="1796714" cy="449179"/>
          </a:xfrm>
          <a:prstGeom prst="roundRect">
            <a:avLst>
              <a:gd name="adj" fmla="val 50000"/>
            </a:avLst>
          </a:prstGeom>
          <a:solidFill>
            <a:srgbClr val="A4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lnSpc>
                <a:spcPct val="120000"/>
              </a:lnSpc>
            </a:pPr>
            <a:endParaRPr lang="zh-CN" altLang="en-US" sz="2000" kern="0" dirty="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549265" y="4451350"/>
            <a:ext cx="1125220" cy="1990725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中等线简" panose="02010600000101010101" charset="-128"/>
                <a:ea typeface="汉仪中等线简" panose="02010600000101010101" charset="-128"/>
                <a:sym typeface="汉仪中等线简" panose="02010600000101010101" charset="-128"/>
              </a:rPr>
              <a:t>T8403</a:t>
            </a:r>
            <a:endParaRPr lang="zh-CN" alt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中等线简" panose="02010600000101010101" charset="-128"/>
                <a:ea typeface="汉仪中等线简" panose="02010600000101010101" charset="-128"/>
                <a:sym typeface="汉仪中等线简" panose="02010600000101010101" charset="-128"/>
              </a:rPr>
              <a:t>T8311</a:t>
            </a:r>
            <a:endParaRPr lang="zh-CN" alt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中等线简" panose="02010600000101010101" charset="-128"/>
                <a:ea typeface="汉仪中等线简" panose="02010600000101010101" charset="-128"/>
                <a:sym typeface="汉仪中等线简" panose="02010600000101010101" charset="-128"/>
              </a:rPr>
              <a:t>T9451</a:t>
            </a:r>
            <a:endParaRPr lang="zh-CN" alt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中等线简" panose="02010600000101010101" charset="-128"/>
                <a:ea typeface="汉仪中等线简" panose="02010600000101010101" charset="-128"/>
                <a:sym typeface="汉仪中等线简" panose="02010600000101010101" charset="-128"/>
              </a:rPr>
              <a:t>T9481</a:t>
            </a:r>
            <a:endParaRPr lang="zh-CN" alt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中等线简" panose="02010600000101010101" charset="-128"/>
                <a:ea typeface="汉仪中等线简" panose="02010600000101010101" charset="-128"/>
                <a:sym typeface="汉仪中等线简" panose="02010600000101010101" charset="-128"/>
              </a:rPr>
              <a:t>T9431</a:t>
            </a:r>
            <a:endParaRPr lang="zh-CN" alt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8893912" y="3778407"/>
            <a:ext cx="1796714" cy="449179"/>
          </a:xfrm>
          <a:prstGeom prst="roundRect">
            <a:avLst>
              <a:gd name="adj" fmla="val 50000"/>
            </a:avLst>
          </a:prstGeom>
          <a:solidFill>
            <a:srgbClr val="A4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RELIANCE</a:t>
            </a:r>
            <a:endParaRPr lang="zh-CN" altLang="en-US" kern="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046845" y="4451350"/>
            <a:ext cx="1503680" cy="191008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中等线简" panose="02010600000101010101" charset="-128"/>
                <a:ea typeface="汉仪中等线简" panose="02010600000101010101" charset="-128"/>
                <a:sym typeface="汉仪中等线简" panose="02010600000101010101" charset="-128"/>
              </a:rPr>
              <a:t>45C224</a:t>
            </a:r>
            <a:endParaRPr lang="zh-CN" alt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中等线简" panose="02010600000101010101" charset="-128"/>
                <a:ea typeface="汉仪中等线简" panose="02010600000101010101" charset="-128"/>
                <a:sym typeface="汉仪中等线简" panose="02010600000101010101" charset="-128"/>
              </a:rPr>
              <a:t>57C554</a:t>
            </a:r>
            <a:endParaRPr lang="zh-CN" alt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中等线简" panose="02010600000101010101" charset="-128"/>
                <a:ea typeface="汉仪中等线简" panose="02010600000101010101" charset="-128"/>
                <a:sym typeface="汉仪中等线简" panose="02010600000101010101" charset="-128"/>
              </a:rPr>
              <a:t>0-60002-6</a:t>
            </a:r>
            <a:endParaRPr lang="zh-CN" alt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中等线简" panose="02010600000101010101" charset="-128"/>
                <a:ea typeface="汉仪中等线简" panose="02010600000101010101" charset="-128"/>
                <a:sym typeface="汉仪中等线简" panose="02010600000101010101" charset="-128"/>
              </a:rPr>
              <a:t>UAZ3222-A</a:t>
            </a:r>
            <a:endParaRPr lang="zh-CN" alt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中等线简" panose="02010600000101010101" charset="-128"/>
                <a:ea typeface="汉仪中等线简" panose="02010600000101010101" charset="-128"/>
                <a:sym typeface="汉仪中等线简" panose="02010600000101010101" charset="-128"/>
              </a:rPr>
              <a:t>WR-D4004</a:t>
            </a:r>
            <a:endParaRPr lang="zh-CN" alt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</p:txBody>
      </p:sp>
      <p:pic>
        <p:nvPicPr>
          <p:cNvPr id="16391" name="图片 7" descr="A-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" y="105410"/>
            <a:ext cx="1543050" cy="71310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395" name="组合 7"/>
          <p:cNvGrpSpPr/>
          <p:nvPr/>
        </p:nvGrpSpPr>
        <p:grpSpPr>
          <a:xfrm rot="0">
            <a:off x="2054897" y="320413"/>
            <a:ext cx="7338601" cy="383721"/>
            <a:chOff x="2281" y="2378"/>
            <a:chExt cx="12952" cy="719"/>
          </a:xfrm>
        </p:grpSpPr>
        <p:sp>
          <p:nvSpPr>
            <p:cNvPr id="136" name="圆角矩形 135"/>
            <p:cNvSpPr/>
            <p:nvPr>
              <p:custDataLst>
                <p:tags r:id="rId3"/>
              </p:custDataLst>
            </p:nvPr>
          </p:nvSpPr>
          <p:spPr>
            <a:xfrm>
              <a:off x="2281" y="2384"/>
              <a:ext cx="647" cy="659"/>
            </a:xfrm>
            <a:prstGeom prst="roundRect">
              <a:avLst>
                <a:gd name="adj" fmla="val 50000"/>
              </a:avLst>
            </a:prstGeom>
            <a:solidFill>
              <a:srgbClr val="1F74AD"/>
            </a:solidFill>
            <a:ln>
              <a:solidFill>
                <a:srgbClr val="1F74AD">
                  <a:lumMod val="75000"/>
                </a:srgbClr>
              </a:solidFill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ctr" fontAlgn="auto">
                <a:lnSpc>
                  <a:spcPct val="120000"/>
                </a:lnSpc>
              </a:pPr>
              <a:endParaRPr lang="en-US" altLang="zh-CN" sz="1200" strike="noStrike" noProof="1" dirty="0">
                <a:solidFill>
                  <a:srgbClr val="4D576B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75" name="文本框 174"/>
            <p:cNvSpPr txBox="1"/>
            <p:nvPr>
              <p:custDataLst>
                <p:tags r:id="rId4"/>
              </p:custDataLst>
            </p:nvPr>
          </p:nvSpPr>
          <p:spPr>
            <a:xfrm>
              <a:off x="3074" y="2378"/>
              <a:ext cx="3048" cy="665"/>
            </a:xfrm>
            <a:prstGeom prst="rect">
              <a:avLst/>
            </a:prstGeom>
            <a:noFill/>
          </p:spPr>
          <p:txBody>
            <a:bodyPr wrap="square" rtlCol="0" anchor="ctr" anchorCtr="0"/>
            <a:p>
              <a:pPr fontAlgn="auto">
                <a:lnSpc>
                  <a:spcPct val="120000"/>
                </a:lnSpc>
              </a:pPr>
              <a:r>
                <a:rPr lang="zh-CN" b="1" noProof="1">
                  <a:solidFill>
                    <a:srgbClr val="4276B4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+mn-ea"/>
                </a:rPr>
                <a:t>Allen-Bradley </a:t>
              </a:r>
              <a:endParaRPr lang="zh-CN" b="1" noProof="1">
                <a:solidFill>
                  <a:srgbClr val="4276B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endParaRPr>
            </a:p>
          </p:txBody>
        </p:sp>
        <p:sp>
          <p:nvSpPr>
            <p:cNvPr id="144" name="圆角矩形 143"/>
            <p:cNvSpPr/>
            <p:nvPr>
              <p:custDataLst>
                <p:tags r:id="rId5"/>
              </p:custDataLst>
            </p:nvPr>
          </p:nvSpPr>
          <p:spPr>
            <a:xfrm>
              <a:off x="7338" y="2434"/>
              <a:ext cx="648" cy="661"/>
            </a:xfrm>
            <a:prstGeom prst="roundRect">
              <a:avLst>
                <a:gd name="adj" fmla="val 50000"/>
              </a:avLst>
            </a:prstGeom>
            <a:solidFill>
              <a:srgbClr val="3498DB"/>
            </a:solidFill>
            <a:ln>
              <a:solidFill>
                <a:srgbClr val="3498DB">
                  <a:lumMod val="75000"/>
                </a:srgbClr>
              </a:solidFill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 fontScale="60000"/>
            </a:bodyPr>
            <a:p>
              <a:pPr algn="ctr" fontAlgn="auto">
                <a:lnSpc>
                  <a:spcPct val="120000"/>
                </a:lnSpc>
              </a:pPr>
              <a:endParaRPr lang="zh-CN" altLang="en-US" sz="1350" strike="noStrike" noProof="1">
                <a:solidFill>
                  <a:srgbClr val="4D576B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76" name="文本框 175"/>
            <p:cNvSpPr txBox="1"/>
            <p:nvPr>
              <p:custDataLst>
                <p:tags r:id="rId6"/>
              </p:custDataLst>
            </p:nvPr>
          </p:nvSpPr>
          <p:spPr>
            <a:xfrm>
              <a:off x="8072" y="2392"/>
              <a:ext cx="2350" cy="665"/>
            </a:xfrm>
            <a:prstGeom prst="rect">
              <a:avLst/>
            </a:prstGeom>
            <a:noFill/>
          </p:spPr>
          <p:txBody>
            <a:bodyPr wrap="square" rtlCol="0" anchor="ctr" anchorCtr="0"/>
            <a:p>
              <a:pPr fontAlgn="auto">
                <a:lnSpc>
                  <a:spcPct val="120000"/>
                </a:lnSpc>
              </a:pPr>
              <a:r>
                <a:rPr lang="zh-CN" b="1" noProof="1">
                  <a:solidFill>
                    <a:srgbClr val="4276B4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Arial" panose="020B0604020202020204" pitchFamily="34" charset="0"/>
                </a:rPr>
                <a:t>Ics Triplex</a:t>
              </a:r>
              <a:endParaRPr lang="zh-CN" b="1" noProof="1">
                <a:solidFill>
                  <a:srgbClr val="4276B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40" name="圆角矩形 139"/>
            <p:cNvSpPr/>
            <p:nvPr>
              <p:custDataLst>
                <p:tags r:id="rId7"/>
              </p:custDataLst>
            </p:nvPr>
          </p:nvSpPr>
          <p:spPr>
            <a:xfrm rot="8707077">
              <a:off x="12155" y="2436"/>
              <a:ext cx="648" cy="661"/>
            </a:xfrm>
            <a:prstGeom prst="roundRect">
              <a:avLst>
                <a:gd name="adj" fmla="val 50000"/>
              </a:avLst>
            </a:prstGeom>
            <a:solidFill>
              <a:srgbClr val="1AA3AA"/>
            </a:solidFill>
            <a:ln>
              <a:solidFill>
                <a:srgbClr val="1AA3AA">
                  <a:lumMod val="75000"/>
                </a:srgbClr>
              </a:solidFill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 fontScale="60000"/>
            </a:bodyPr>
            <a:p>
              <a:pPr algn="ctr" fontAlgn="auto">
                <a:lnSpc>
                  <a:spcPct val="120000"/>
                </a:lnSpc>
              </a:pPr>
              <a:endParaRPr lang="zh-CN" altLang="en-US" sz="1350" strike="noStrike" noProof="1" dirty="0">
                <a:solidFill>
                  <a:srgbClr val="4D576B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77" name="文本框 176"/>
            <p:cNvSpPr txBox="1"/>
            <p:nvPr>
              <p:custDataLst>
                <p:tags r:id="rId8"/>
              </p:custDataLst>
            </p:nvPr>
          </p:nvSpPr>
          <p:spPr>
            <a:xfrm>
              <a:off x="12845" y="2403"/>
              <a:ext cx="2388" cy="665"/>
            </a:xfrm>
            <a:prstGeom prst="rect">
              <a:avLst/>
            </a:prstGeom>
            <a:noFill/>
          </p:spPr>
          <p:txBody>
            <a:bodyPr wrap="square" rtlCol="0" anchor="ctr" anchorCtr="0"/>
            <a:p>
              <a:pPr fontAlgn="auto">
                <a:lnSpc>
                  <a:spcPct val="120000"/>
                </a:lnSpc>
              </a:pPr>
              <a:r>
                <a:rPr lang="zh-CN" b="1" noProof="1">
                  <a:solidFill>
                    <a:srgbClr val="4276B4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+mn-ea"/>
                </a:rPr>
                <a:t>RELIANCE</a:t>
              </a:r>
              <a:r>
                <a:rPr lang="zh-CN" sz="2400" b="1" noProof="1">
                  <a:solidFill>
                    <a:srgbClr val="4276B4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+mn-ea"/>
                </a:rPr>
                <a:t> </a:t>
              </a:r>
              <a:endParaRPr lang="zh-CN" b="1" noProof="1">
                <a:solidFill>
                  <a:srgbClr val="4276B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endParaRPr>
            </a:p>
          </p:txBody>
        </p:sp>
      </p:grpSp>
      <p:pic>
        <p:nvPicPr>
          <p:cNvPr id="16390" name="图片 11" descr="微信图片_20211030112319"/>
          <p:cNvPicPr>
            <a:picLocks noChangeAspect="1"/>
          </p:cNvPicPr>
          <p:nvPr/>
        </p:nvPicPr>
        <p:blipFill>
          <a:blip r:embed="rId9"/>
          <a:srcRect t="23329"/>
          <a:stretch>
            <a:fillRect/>
          </a:stretch>
        </p:blipFill>
        <p:spPr>
          <a:xfrm>
            <a:off x="4612640" y="1521460"/>
            <a:ext cx="3041015" cy="2089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 16"/>
          <p:cNvSpPr/>
          <p:nvPr/>
        </p:nvSpPr>
        <p:spPr>
          <a:xfrm>
            <a:off x="4649470" y="1560830"/>
            <a:ext cx="2937510" cy="2057400"/>
          </a:xfrm>
          <a:prstGeom prst="rect">
            <a:avLst/>
          </a:prstGeom>
          <a:noFill/>
          <a:ln>
            <a:solidFill>
              <a:srgbClr val="4276A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8329930" y="1597660"/>
            <a:ext cx="2937510" cy="2057400"/>
          </a:xfrm>
          <a:prstGeom prst="rect">
            <a:avLst/>
          </a:prstGeom>
          <a:noFill/>
          <a:ln>
            <a:solidFill>
              <a:srgbClr val="4276A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998855" y="1589405"/>
            <a:ext cx="2937510" cy="2057400"/>
          </a:xfrm>
          <a:prstGeom prst="rect">
            <a:avLst/>
          </a:prstGeom>
          <a:noFill/>
          <a:ln>
            <a:solidFill>
              <a:srgbClr val="4276A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1" name="图片 20" descr="2711屏幕系列"/>
          <p:cNvPicPr>
            <a:picLocks noChangeAspect="1"/>
          </p:cNvPicPr>
          <p:nvPr/>
        </p:nvPicPr>
        <p:blipFill>
          <a:blip r:embed="rId10"/>
          <a:srcRect t="23671" r="5000" b="13722"/>
          <a:stretch>
            <a:fillRect/>
          </a:stretch>
        </p:blipFill>
        <p:spPr>
          <a:xfrm>
            <a:off x="1182370" y="1597660"/>
            <a:ext cx="2570480" cy="1692910"/>
          </a:xfrm>
          <a:prstGeom prst="rect">
            <a:avLst/>
          </a:prstGeom>
        </p:spPr>
      </p:pic>
      <p:pic>
        <p:nvPicPr>
          <p:cNvPr id="22" name="图片 21" descr="0-60002-6....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08695" y="1443355"/>
            <a:ext cx="2366645" cy="236664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635760" y="2484870"/>
            <a:ext cx="1385304" cy="1159941"/>
            <a:chOff x="2415" y="3922"/>
            <a:chExt cx="2532" cy="2124"/>
          </a:xfrm>
        </p:grpSpPr>
        <p:pic>
          <p:nvPicPr>
            <p:cNvPr id="16388" name="图片 7" descr="微信图片_202125"/>
            <p:cNvPicPr>
              <a:picLocks noChangeAspect="1"/>
            </p:cNvPicPr>
            <p:nvPr/>
          </p:nvPicPr>
          <p:blipFill>
            <a:blip r:embed="rId12"/>
            <a:srcRect l="10017" t="20856" r="12413" b="33217"/>
            <a:stretch>
              <a:fillRect/>
            </a:stretch>
          </p:blipFill>
          <p:spPr>
            <a:xfrm rot="16200000">
              <a:off x="3297" y="4363"/>
              <a:ext cx="2091" cy="12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89" name="图片 10" descr="微信图片_20211030112319"/>
            <p:cNvPicPr>
              <a:picLocks noChangeAspect="1"/>
            </p:cNvPicPr>
            <p:nvPr/>
          </p:nvPicPr>
          <p:blipFill>
            <a:blip r:embed="rId13"/>
            <a:srcRect l="21245" t="12068" r="22151" b="12419"/>
            <a:stretch>
              <a:fillRect/>
            </a:stretch>
          </p:blipFill>
          <p:spPr>
            <a:xfrm>
              <a:off x="2415" y="3951"/>
              <a:ext cx="1803" cy="209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1" name="文本框 30"/>
          <p:cNvSpPr txBox="1"/>
          <p:nvPr/>
        </p:nvSpPr>
        <p:spPr>
          <a:xfrm>
            <a:off x="1656080" y="3820795"/>
            <a:ext cx="1685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Allen-Bradley</a:t>
            </a:r>
            <a:endParaRPr lang="en-US" altLang="zh-CN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406390" y="3834130"/>
            <a:ext cx="1604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pc="15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Ics Triplex</a:t>
            </a:r>
            <a:endParaRPr lang="zh-CN" altLang="en-US" spc="15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025650" y="4383702"/>
            <a:ext cx="811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>
            <a:off x="5727065" y="4388147"/>
            <a:ext cx="811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9392920" y="4379257"/>
            <a:ext cx="811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外网水印图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t="21495" b="33300"/>
          <a:stretch>
            <a:fillRect/>
          </a:stretch>
        </p:blipFill>
        <p:spPr>
          <a:xfrm>
            <a:off x="10069195" y="-62230"/>
            <a:ext cx="2218055" cy="1002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>
            <a:off x="4613910" y="1683385"/>
            <a:ext cx="3448050" cy="350710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9" name="图片 98" descr="背景图."/>
          <p:cNvPicPr>
            <a:picLocks noChangeAspect="1"/>
          </p:cNvPicPr>
          <p:nvPr/>
        </p:nvPicPr>
        <p:blipFill>
          <a:blip r:embed="rId1">
            <a:lum bright="30000" contrast="-20000"/>
          </a:blip>
          <a:stretch>
            <a:fillRect/>
          </a:stretch>
        </p:blipFill>
        <p:spPr>
          <a:xfrm>
            <a:off x="635" y="-635"/>
            <a:ext cx="12191365" cy="1010920"/>
          </a:xfrm>
          <a:prstGeom prst="rect">
            <a:avLst/>
          </a:prstGeom>
        </p:spPr>
      </p:pic>
      <p:sp>
        <p:nvSpPr>
          <p:cNvPr id="98" name="椭圆 97"/>
          <p:cNvSpPr/>
          <p:nvPr/>
        </p:nvSpPr>
        <p:spPr>
          <a:xfrm>
            <a:off x="10385425" y="688975"/>
            <a:ext cx="314960" cy="3225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9" name="Straight Connector 8"/>
          <p:cNvCxnSpPr/>
          <p:nvPr/>
        </p:nvCxnSpPr>
        <p:spPr>
          <a:xfrm>
            <a:off x="0" y="1015365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任意多边形 92"/>
          <p:cNvSpPr/>
          <p:nvPr/>
        </p:nvSpPr>
        <p:spPr>
          <a:xfrm>
            <a:off x="10424160" y="-5080"/>
            <a:ext cx="1771650" cy="84074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6" name="任意多边形 95"/>
          <p:cNvSpPr/>
          <p:nvPr/>
        </p:nvSpPr>
        <p:spPr>
          <a:xfrm rot="10800000">
            <a:off x="-13970" y="6269990"/>
            <a:ext cx="1243330" cy="5899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1273810" y="6511290"/>
            <a:ext cx="213360" cy="21717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/>
        </p:nvSpPr>
        <p:spPr>
          <a:xfrm rot="5400000">
            <a:off x="3169216" y="3212622"/>
            <a:ext cx="1796714" cy="449179"/>
          </a:xfrm>
          <a:prstGeom prst="roundRect">
            <a:avLst>
              <a:gd name="adj" fmla="val 50000"/>
            </a:avLst>
          </a:prstGeom>
          <a:solidFill>
            <a:srgbClr val="A4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kern="0" dirty="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</p:txBody>
      </p:sp>
      <p:sp>
        <p:nvSpPr>
          <p:cNvPr id="18" name="矩形: 圆角 17"/>
          <p:cNvSpPr/>
          <p:nvPr/>
        </p:nvSpPr>
        <p:spPr>
          <a:xfrm rot="16200000">
            <a:off x="7801077" y="3213257"/>
            <a:ext cx="1796714" cy="449179"/>
          </a:xfrm>
          <a:prstGeom prst="roundRect">
            <a:avLst>
              <a:gd name="adj" fmla="val 50000"/>
            </a:avLst>
          </a:prstGeom>
          <a:solidFill>
            <a:srgbClr val="A4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kern="0" dirty="0">
              <a:solidFill>
                <a:srgbClr val="C5EFF7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5365" name="图片 99"/>
          <p:cNvPicPr/>
          <p:nvPr/>
        </p:nvPicPr>
        <p:blipFill>
          <a:blip r:embed="rId2"/>
          <a:srcRect t="28835" b="21657"/>
          <a:stretch>
            <a:fillRect/>
          </a:stretch>
        </p:blipFill>
        <p:spPr>
          <a:xfrm>
            <a:off x="63500" y="74295"/>
            <a:ext cx="1160780" cy="6311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623060" y="130175"/>
            <a:ext cx="46786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>
                <a:solidFill>
                  <a:srgbClr val="4276B4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National Instruments</a:t>
            </a:r>
            <a:r>
              <a:rPr lang="en-US" altLang="zh-CN" sz="2400">
                <a:solidFill>
                  <a:srgbClr val="4276B4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Series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：</a:t>
            </a:r>
            <a:endParaRPr lang="zh-CN" altLang="en-US" sz="2400" b="1" dirty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38655" y="646430"/>
            <a:ext cx="36849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1800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SCXI、PXIE、PXI、PCI、USB、etc.</a:t>
            </a:r>
            <a:endParaRPr lang="en-US" altLang="zh-CN" sz="1800" b="1">
              <a:solidFill>
                <a:srgbClr val="4276AB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25955" y="2014855"/>
            <a:ext cx="1468755" cy="28467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SCXI-1000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SCXI-1001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SCXI-1100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SCXI-1102B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SCXI-1104C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SCXI-1193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SCXI-1124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SCXI-1126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SCXI-1140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SCXI-1141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SCXI-1160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5366" name="图片 1" descr="PXI-4070...."/>
          <p:cNvPicPr>
            <a:picLocks noChangeAspect="1"/>
          </p:cNvPicPr>
          <p:nvPr/>
        </p:nvPicPr>
        <p:blipFill>
          <a:blip r:embed="rId3"/>
          <a:srcRect l="16815" t="14574" r="16829" b="6340"/>
          <a:stretch>
            <a:fillRect/>
          </a:stretch>
        </p:blipFill>
        <p:spPr>
          <a:xfrm rot="240000">
            <a:off x="6003925" y="1735455"/>
            <a:ext cx="2388870" cy="2292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9" name="图片 6" descr="SCXI-1104C水印"/>
          <p:cNvPicPr>
            <a:picLocks noChangeAspect="1"/>
          </p:cNvPicPr>
          <p:nvPr/>
        </p:nvPicPr>
        <p:blipFill>
          <a:blip r:embed="rId4"/>
          <a:srcRect l="45621" r="13643" b="4749"/>
          <a:stretch>
            <a:fillRect/>
          </a:stretch>
        </p:blipFill>
        <p:spPr>
          <a:xfrm>
            <a:off x="4907915" y="1453515"/>
            <a:ext cx="1102360" cy="25755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8" name="图片 5" descr="PXI-8186"/>
          <p:cNvPicPr>
            <a:picLocks noChangeAspect="1"/>
          </p:cNvPicPr>
          <p:nvPr/>
        </p:nvPicPr>
        <p:blipFill>
          <a:blip r:embed="rId5"/>
          <a:srcRect l="13962" t="2768" r="16151" b="7504"/>
          <a:stretch>
            <a:fillRect/>
          </a:stretch>
        </p:blipFill>
        <p:spPr>
          <a:xfrm rot="16860000">
            <a:off x="5630545" y="3083560"/>
            <a:ext cx="1845945" cy="2369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 rot="5400000">
            <a:off x="3399790" y="3291840"/>
            <a:ext cx="1290320" cy="183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p>
            <a:r>
              <a:rPr lang="en-US" altLang="zh-CN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SCXI</a:t>
            </a:r>
            <a:endParaRPr lang="zh-CN" altLang="en-US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 rot="5400000">
            <a:off x="8122920" y="3272790"/>
            <a:ext cx="1141095" cy="208915"/>
          </a:xfrm>
          <a:prstGeom prst="rect">
            <a:avLst/>
          </a:prstGeom>
          <a:noFill/>
        </p:spPr>
        <p:txBody>
          <a:bodyPr vert="vert270" wrap="square" rtlCol="0">
            <a:noAutofit/>
          </a:bodyPr>
          <a:p>
            <a:r>
              <a:rPr lang="en-US" altLang="zh-CN" sz="2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PXI</a:t>
            </a:r>
            <a:endParaRPr lang="en-US" altLang="zh-CN" sz="20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281160" y="2026920"/>
            <a:ext cx="125857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PXI-1031</a:t>
            </a:r>
            <a:endParaRPr lang="zh-CN" altLang="en-US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PXI-4071</a:t>
            </a:r>
            <a:endParaRPr lang="zh-CN" altLang="en-US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PXI-4351</a:t>
            </a:r>
            <a:endParaRPr lang="zh-CN" altLang="en-US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PXI-4461</a:t>
            </a:r>
            <a:endParaRPr lang="zh-CN" altLang="en-US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PXI-4462</a:t>
            </a:r>
            <a:endParaRPr lang="zh-CN" altLang="en-US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PXI-6527</a:t>
            </a:r>
            <a:endParaRPr lang="zh-CN" altLang="en-US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PXI-6608</a:t>
            </a:r>
            <a:endParaRPr lang="zh-CN" altLang="en-US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PXI-7340</a:t>
            </a:r>
            <a:endParaRPr lang="zh-CN" altLang="en-US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PXI-8186</a:t>
            </a:r>
            <a:endParaRPr lang="zh-CN" altLang="en-US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PXI-8423</a:t>
            </a:r>
            <a:endParaRPr lang="zh-CN" altLang="en-US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PXI-8461</a:t>
            </a:r>
            <a:endParaRPr lang="zh-CN" altLang="en-US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5" name="矩形: 圆角 7"/>
          <p:cNvSpPr/>
          <p:nvPr/>
        </p:nvSpPr>
        <p:spPr>
          <a:xfrm>
            <a:off x="1925886" y="5823107"/>
            <a:ext cx="1796714" cy="449179"/>
          </a:xfrm>
          <a:prstGeom prst="roundRect">
            <a:avLst>
              <a:gd name="adj" fmla="val 50000"/>
            </a:avLst>
          </a:prstGeom>
          <a:solidFill>
            <a:srgbClr val="A4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Other Series</a:t>
            </a:r>
            <a:endParaRPr lang="zh-CN" altLang="en-US" sz="18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843020" y="5888355"/>
            <a:ext cx="6460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NI-9234、PCI-8517、USB-6363、PXIE-8840、PCIE-1427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1" name="图片 20" descr="外网水印图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21495" b="33300"/>
          <a:stretch>
            <a:fillRect/>
          </a:stretch>
        </p:blipFill>
        <p:spPr>
          <a:xfrm>
            <a:off x="10088245" y="-71755"/>
            <a:ext cx="2218055" cy="1002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44500" y="3913505"/>
            <a:ext cx="3253981" cy="2229485"/>
            <a:chOff x="12134" y="2766"/>
            <a:chExt cx="5124" cy="3511"/>
          </a:xfrm>
        </p:grpSpPr>
        <p:pic>
          <p:nvPicPr>
            <p:cNvPr id="34" name="图片 33" descr="拼图.6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134" y="3250"/>
              <a:ext cx="3027" cy="3027"/>
            </a:xfrm>
            <a:prstGeom prst="rect">
              <a:avLst/>
            </a:prstGeom>
          </p:spPr>
        </p:pic>
        <p:grpSp>
          <p:nvGrpSpPr>
            <p:cNvPr id="21" name="组合 20"/>
            <p:cNvGrpSpPr/>
            <p:nvPr/>
          </p:nvGrpSpPr>
          <p:grpSpPr>
            <a:xfrm>
              <a:off x="15122" y="3705"/>
              <a:ext cx="2136" cy="2135"/>
              <a:chOff x="9602465" y="2450353"/>
              <a:chExt cx="1356606" cy="1355983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9602465" y="2450353"/>
                <a:ext cx="1356606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algn="dist"/>
                <a:r>
                  <a:rPr lang="zh-CN" altLang="en-US" sz="2000" b="1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SCHNEIDER</a:t>
                </a:r>
                <a:endParaRPr lang="zh-CN" altLang="en-US" sz="20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9632912" y="2745886"/>
                <a:ext cx="1302385" cy="1060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140CPU67160</a:t>
                </a:r>
                <a:endParaRPr lang="zh-CN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140CPU65260</a:t>
                </a:r>
                <a:endParaRPr lang="zh-CN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140CPU67260</a:t>
                </a:r>
                <a:endParaRPr lang="zh-CN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</p:grpSp>
        <p:pic>
          <p:nvPicPr>
            <p:cNvPr id="28" name="图片 27" descr="施耐德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10" y="2766"/>
              <a:ext cx="1757" cy="765"/>
            </a:xfrm>
            <a:prstGeom prst="rect">
              <a:avLst/>
            </a:prstGeom>
          </p:spPr>
        </p:pic>
      </p:grpSp>
      <p:grpSp>
        <p:nvGrpSpPr>
          <p:cNvPr id="44" name="组合 43"/>
          <p:cNvGrpSpPr/>
          <p:nvPr/>
        </p:nvGrpSpPr>
        <p:grpSpPr>
          <a:xfrm>
            <a:off x="7790815" y="1865630"/>
            <a:ext cx="3015762" cy="1943735"/>
            <a:chOff x="1271" y="6035"/>
            <a:chExt cx="4749" cy="3061"/>
          </a:xfrm>
        </p:grpSpPr>
        <p:pic>
          <p:nvPicPr>
            <p:cNvPr id="45" name="图片 44" descr="FCP280"/>
            <p:cNvPicPr>
              <a:picLocks noChangeAspect="1"/>
            </p:cNvPicPr>
            <p:nvPr/>
          </p:nvPicPr>
          <p:blipFill>
            <a:blip r:embed="rId3"/>
            <a:srcRect l="9806" t="14102" r="6130" b="9611"/>
            <a:stretch>
              <a:fillRect/>
            </a:stretch>
          </p:blipFill>
          <p:spPr>
            <a:xfrm>
              <a:off x="1271" y="6634"/>
              <a:ext cx="2711" cy="2462"/>
            </a:xfrm>
            <a:prstGeom prst="rect">
              <a:avLst/>
            </a:prstGeom>
          </p:spPr>
        </p:pic>
        <p:grpSp>
          <p:nvGrpSpPr>
            <p:cNvPr id="46" name="组合 45"/>
            <p:cNvGrpSpPr/>
            <p:nvPr/>
          </p:nvGrpSpPr>
          <p:grpSpPr>
            <a:xfrm>
              <a:off x="3884" y="6804"/>
              <a:ext cx="2136" cy="2263"/>
              <a:chOff x="2466578" y="4418637"/>
              <a:chExt cx="1356606" cy="1436894"/>
            </a:xfrm>
          </p:grpSpPr>
          <p:sp>
            <p:nvSpPr>
              <p:cNvPr id="55" name="文本框 54"/>
              <p:cNvSpPr txBox="1"/>
              <p:nvPr/>
            </p:nvSpPr>
            <p:spPr>
              <a:xfrm>
                <a:off x="2466578" y="4418637"/>
                <a:ext cx="1356606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algn="dist"/>
                <a:r>
                  <a:rPr lang="zh-CN" altLang="en-US" sz="2000" b="1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FOXBORO</a:t>
                </a:r>
                <a:endPara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>
                <a:off x="2693283" y="4795164"/>
                <a:ext cx="970983" cy="1060367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汉仪中等线简" panose="02010600000101010101" charset="-128"/>
                    <a:ea typeface="汉仪中等线简" panose="02010600000101010101" charset="-128"/>
                    <a:sym typeface="+mn-ea"/>
                  </a:rPr>
                  <a:t>FCP270</a:t>
                </a:r>
                <a:endParaRPr lang="zh-CN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中等线简" panose="02010600000101010101" charset="-128"/>
                  <a:ea typeface="汉仪中等线简" panose="02010600000101010101" charset="-128"/>
                  <a:sym typeface="+mn-ea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汉仪中等线简" panose="02010600000101010101" charset="-128"/>
                    <a:ea typeface="汉仪中等线简" panose="02010600000101010101" charset="-128"/>
                    <a:sym typeface="+mn-ea"/>
                  </a:rPr>
                  <a:t>FCP280</a:t>
                </a:r>
                <a:endParaRPr lang="zh-CN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中等线简" panose="02010600000101010101" charset="-128"/>
                  <a:ea typeface="汉仪中等线简" panose="02010600000101010101" charset="-128"/>
                  <a:sym typeface="+mn-ea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汉仪中等线简" panose="02010600000101010101" charset="-128"/>
                    <a:ea typeface="汉仪中等线简" panose="02010600000101010101" charset="-128"/>
                    <a:sym typeface="+mn-ea"/>
                  </a:rPr>
                  <a:t>P0973LN</a:t>
                </a:r>
                <a:endParaRPr lang="zh-CN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中等线简" panose="02010600000101010101" charset="-128"/>
                  <a:ea typeface="汉仪中等线简" panose="02010600000101010101" charset="-128"/>
                  <a:sym typeface="+mn-ea"/>
                </a:endParaRPr>
              </a:p>
            </p:txBody>
          </p:sp>
        </p:grpSp>
        <p:pic>
          <p:nvPicPr>
            <p:cNvPr id="57" name="图片 56" descr="福克斯波罗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2" y="6035"/>
              <a:ext cx="2223" cy="575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745490" y="1796415"/>
            <a:ext cx="3440430" cy="2120900"/>
            <a:chOff x="7052" y="2716"/>
            <a:chExt cx="5418" cy="3340"/>
          </a:xfrm>
        </p:grpSpPr>
        <p:pic>
          <p:nvPicPr>
            <p:cNvPr id="33" name="图片 32" descr="F8627X(1)"/>
            <p:cNvPicPr>
              <a:picLocks noChangeAspect="1"/>
            </p:cNvPicPr>
            <p:nvPr/>
          </p:nvPicPr>
          <p:blipFill>
            <a:blip r:embed="rId5"/>
            <a:srcRect l="16139" t="19194" r="23083" b="15528"/>
            <a:stretch>
              <a:fillRect/>
            </a:stretch>
          </p:blipFill>
          <p:spPr>
            <a:xfrm>
              <a:off x="7052" y="3418"/>
              <a:ext cx="2456" cy="2639"/>
            </a:xfrm>
            <a:prstGeom prst="rect">
              <a:avLst/>
            </a:prstGeom>
          </p:spPr>
        </p:pic>
        <p:grpSp>
          <p:nvGrpSpPr>
            <p:cNvPr id="18" name="组合 17"/>
            <p:cNvGrpSpPr/>
            <p:nvPr/>
          </p:nvGrpSpPr>
          <p:grpSpPr>
            <a:xfrm>
              <a:off x="9486" y="3789"/>
              <a:ext cx="2142" cy="2141"/>
              <a:chOff x="6023727" y="2504112"/>
              <a:chExt cx="1360415" cy="1359535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6027536" y="2504112"/>
                <a:ext cx="1356606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algn="dist"/>
                <a:r>
                  <a:rPr lang="en-US" altLang="en-IN" sz="2000" b="1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+mn-ea"/>
                    <a:sym typeface="+mn-lt"/>
                  </a:rPr>
                  <a:t>HIMA</a:t>
                </a:r>
                <a:endParaRPr lang="en-US" altLang="en-IN" sz="20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6023727" y="2803197"/>
                <a:ext cx="850265" cy="1060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>
                  <a:lnSpc>
                    <a:spcPct val="150000"/>
                  </a:lnSpc>
                </a:pPr>
                <a:r>
                  <a:rPr lang="en-US" altLang="en-GB" sz="1400" b="1">
                    <a:latin typeface="宋体" panose="02010600030101010101" pitchFamily="2" charset="-122"/>
                    <a:ea typeface="宋体" panose="02010600030101010101" pitchFamily="2" charset="-122"/>
                    <a:cs typeface="+mn-ea"/>
                    <a:sym typeface="+mn-lt"/>
                  </a:rPr>
                  <a:t> </a:t>
                </a:r>
                <a:r>
                  <a:rPr lang="en-GB" sz="1400" b="1">
                    <a:latin typeface="宋体" panose="02010600030101010101" pitchFamily="2" charset="-122"/>
                    <a:ea typeface="宋体" panose="02010600030101010101" pitchFamily="2" charset="-122"/>
                    <a:cs typeface="+mn-ea"/>
                    <a:sym typeface="+mn-lt"/>
                  </a:rPr>
                  <a:t>F35</a:t>
                </a:r>
                <a:endParaRPr lang="zh-CN" altLang="en-GB" sz="1400" b="1"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B" sz="1400" b="1">
                    <a:latin typeface="宋体" panose="02010600030101010101" pitchFamily="2" charset="-122"/>
                    <a:ea typeface="宋体" panose="02010600030101010101" pitchFamily="2" charset="-122"/>
                    <a:cs typeface="+mn-ea"/>
                    <a:sym typeface="+mn-lt"/>
                  </a:rPr>
                  <a:t>F8627X</a:t>
                </a:r>
                <a:endParaRPr lang="zh-CN" altLang="en-GB" sz="1400" b="1"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GB" sz="1400" b="1">
                    <a:latin typeface="宋体" panose="02010600030101010101" pitchFamily="2" charset="-122"/>
                    <a:ea typeface="宋体" panose="02010600030101010101" pitchFamily="2" charset="-122"/>
                    <a:cs typeface="+mn-ea"/>
                    <a:sym typeface="+mn-lt"/>
                  </a:rPr>
                  <a:t>F8650X</a:t>
                </a:r>
                <a:endPara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中等线简" panose="02010600000101010101" charset="-128"/>
                  <a:ea typeface="汉仪中等线简" panose="02010600000101010101" charset="-128"/>
                  <a:sym typeface="+mn-ea"/>
                </a:endParaRPr>
              </a:p>
            </p:txBody>
          </p:sp>
        </p:grpSp>
        <p:pic>
          <p:nvPicPr>
            <p:cNvPr id="27" name="图片 26" descr="HIMA LOGO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04" y="2716"/>
              <a:ext cx="1353" cy="815"/>
            </a:xfrm>
            <a:prstGeom prst="rect">
              <a:avLst/>
            </a:prstGeom>
            <a:noFill/>
          </p:spPr>
        </p:pic>
        <p:sp>
          <p:nvSpPr>
            <p:cNvPr id="37" name="文本框 36"/>
            <p:cNvSpPr txBox="1"/>
            <p:nvPr/>
          </p:nvSpPr>
          <p:spPr>
            <a:xfrm>
              <a:off x="10638" y="4237"/>
              <a:ext cx="1832" cy="1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GB" sz="1400" b="1"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F3330</a:t>
              </a:r>
              <a:r>
                <a:rPr lang="en-US" altLang="zh-CN" sz="1400" b="1"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 </a:t>
              </a:r>
              <a:endPara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GB" sz="1400" b="1"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F8628X</a:t>
              </a:r>
              <a:endParaRPr lang="zh-CN" altLang="en-GB" sz="1400" b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GB" sz="1400" b="1"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X-CPU 01</a:t>
              </a:r>
              <a:endParaRPr lang="zh-CN" altLang="en-US" sz="1400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119880" y="1772285"/>
            <a:ext cx="3463354" cy="2213610"/>
            <a:chOff x="6488" y="5926"/>
            <a:chExt cx="5454" cy="3486"/>
          </a:xfrm>
        </p:grpSpPr>
        <p:grpSp>
          <p:nvGrpSpPr>
            <p:cNvPr id="38" name="组合 37"/>
            <p:cNvGrpSpPr/>
            <p:nvPr/>
          </p:nvGrpSpPr>
          <p:grpSpPr>
            <a:xfrm>
              <a:off x="9492" y="6804"/>
              <a:ext cx="2450" cy="2181"/>
              <a:chOff x="6027536" y="4418637"/>
              <a:chExt cx="1555698" cy="1384935"/>
            </a:xfrm>
          </p:grpSpPr>
          <p:sp>
            <p:nvSpPr>
              <p:cNvPr id="40" name="文本框 39"/>
              <p:cNvSpPr txBox="1"/>
              <p:nvPr/>
            </p:nvSpPr>
            <p:spPr>
              <a:xfrm>
                <a:off x="6027536" y="4418637"/>
                <a:ext cx="1356606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algn="dist"/>
                <a:r>
                  <a:rPr lang="zh-CN" altLang="en-US" sz="2000" b="1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MOTOROLA</a:t>
                </a:r>
                <a:endPara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6052935" y="4811067"/>
                <a:ext cx="1530299" cy="992505"/>
              </a:xfrm>
              <a:prstGeom prst="rect">
                <a:avLst/>
              </a:prstGeom>
              <a:noFill/>
            </p:spPr>
            <p:txBody>
              <a:bodyPr wrap="square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汉仪中等线简" panose="02010600000101010101" charset="-128"/>
                    <a:ea typeface="汉仪中等线简" panose="02010600000101010101" charset="-128"/>
                    <a:sym typeface="+mn-ea"/>
                  </a:rPr>
                  <a:t>MVME5500</a:t>
                </a:r>
                <a:endParaRPr lang="zh-CN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中等线简" panose="02010600000101010101" charset="-128"/>
                  <a:ea typeface="汉仪中等线简" panose="02010600000101010101" charset="-128"/>
                  <a:sym typeface="+mn-ea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汉仪中等线简" panose="02010600000101010101" charset="-128"/>
                    <a:ea typeface="汉仪中等线简" panose="02010600000101010101" charset="-128"/>
                    <a:sym typeface="+mn-ea"/>
                  </a:rPr>
                  <a:t>MVME5100</a:t>
                </a:r>
                <a:endParaRPr lang="zh-CN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中等线简" panose="02010600000101010101" charset="-128"/>
                  <a:ea typeface="汉仪中等线简" panose="02010600000101010101" charset="-128"/>
                  <a:sym typeface="+mn-ea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汉仪中等线简" panose="02010600000101010101" charset="-128"/>
                    <a:ea typeface="汉仪中等线简" panose="02010600000101010101" charset="-128"/>
                    <a:sym typeface="+mn-ea"/>
                  </a:rPr>
                  <a:t>MVME162-031</a:t>
                </a:r>
                <a:endParaRPr lang="zh-CN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中等线简" panose="02010600000101010101" charset="-128"/>
                  <a:ea typeface="汉仪中等线简" panose="02010600000101010101" charset="-128"/>
                  <a:sym typeface="+mn-ea"/>
                </a:endParaRPr>
              </a:p>
            </p:txBody>
          </p:sp>
        </p:grpSp>
        <p:pic>
          <p:nvPicPr>
            <p:cNvPr id="42" name="图片 41" descr="摩托罗拉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51" y="5926"/>
              <a:ext cx="2103" cy="802"/>
            </a:xfrm>
            <a:prstGeom prst="rect">
              <a:avLst/>
            </a:prstGeom>
          </p:spPr>
        </p:pic>
        <p:pic>
          <p:nvPicPr>
            <p:cNvPr id="43" name="图片 42" descr="MVME610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88" y="6004"/>
              <a:ext cx="3408" cy="3408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4178300" y="3806825"/>
            <a:ext cx="3491865" cy="2169795"/>
            <a:chOff x="973" y="2716"/>
            <a:chExt cx="5499" cy="3417"/>
          </a:xfrm>
        </p:grpSpPr>
        <p:pic>
          <p:nvPicPr>
            <p:cNvPr id="10" name="图片 9" descr="组合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3" y="3297"/>
              <a:ext cx="2836" cy="2836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3884" y="3789"/>
              <a:ext cx="2589" cy="2215"/>
              <a:chOff x="2466579" y="2504112"/>
              <a:chExt cx="1644015" cy="1406525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2466579" y="2504112"/>
                <a:ext cx="1644015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algn="dist"/>
                <a:r>
                  <a:rPr lang="en-IN" sz="2000" b="1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+mn-ea"/>
                    <a:sym typeface="+mn-lt"/>
                  </a:rPr>
                  <a:t>KOLLMORGEN</a:t>
                </a:r>
                <a:endParaRPr lang="en-IN" altLang="en-US" sz="20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2586594" y="2850187"/>
                <a:ext cx="1404620" cy="1060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algn="l">
                  <a:lnSpc>
                    <a:spcPct val="150000"/>
                  </a:lnSpc>
                </a:pPr>
                <a:r>
                  <a:rPr lang="en-GB" sz="1400" b="1">
                    <a:latin typeface="宋体" panose="02010600030101010101" pitchFamily="2" charset="-122"/>
                    <a:ea typeface="宋体" panose="02010600030101010101" pitchFamily="2" charset="-122"/>
                    <a:cs typeface="+mn-ea"/>
                    <a:sym typeface="+mn-lt"/>
                  </a:rPr>
                  <a:t>CB06551 </a:t>
                </a:r>
                <a:endParaRPr lang="en-GB" sz="1400" b="1"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zh-CN" altLang="en-GB" sz="1400" b="1">
                    <a:latin typeface="宋体" panose="02010600030101010101" pitchFamily="2" charset="-122"/>
                    <a:ea typeface="宋体" panose="02010600030101010101" pitchFamily="2" charset="-122"/>
                    <a:cs typeface="+mn-ea"/>
                    <a:sym typeface="+mn-lt"/>
                  </a:rPr>
                  <a:t>S21260-SRS</a:t>
                </a:r>
                <a:endParaRPr lang="en-GB" sz="1400" b="1"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en-GB" sz="1400" b="1">
                    <a:latin typeface="宋体" panose="02010600030101010101" pitchFamily="2" charset="-122"/>
                    <a:ea typeface="宋体" panose="02010600030101010101" pitchFamily="2" charset="-122"/>
                    <a:cs typeface="+mn-ea"/>
                    <a:sym typeface="+mn-lt"/>
                  </a:rPr>
                  <a:t>S72402-NANANA</a:t>
                </a:r>
                <a:endPara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中等线简" panose="02010600000101010101" charset="-128"/>
                  <a:ea typeface="汉仪中等线简" panose="02010600000101010101" charset="-128"/>
                  <a:sym typeface="+mn-ea"/>
                </a:endParaRPr>
              </a:p>
            </p:txBody>
          </p:sp>
        </p:grpSp>
        <p:pic>
          <p:nvPicPr>
            <p:cNvPr id="14" name="图片 13" descr="科尔摩根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64" y="2716"/>
              <a:ext cx="2619" cy="945"/>
            </a:xfrm>
            <a:prstGeom prst="rect">
              <a:avLst/>
            </a:prstGeom>
          </p:spPr>
        </p:pic>
      </p:grpSp>
      <p:pic>
        <p:nvPicPr>
          <p:cNvPr id="99" name="图片 98" descr="背景图.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lum bright="30000" contrast="-20000"/>
          </a:blip>
          <a:stretch>
            <a:fillRect/>
          </a:stretch>
        </p:blipFill>
        <p:spPr>
          <a:xfrm>
            <a:off x="635" y="-635"/>
            <a:ext cx="12191365" cy="1010920"/>
          </a:xfrm>
          <a:prstGeom prst="rect">
            <a:avLst/>
          </a:prstGeom>
        </p:spPr>
      </p:pic>
      <p:sp>
        <p:nvSpPr>
          <p:cNvPr id="98" name="椭圆 97"/>
          <p:cNvSpPr/>
          <p:nvPr/>
        </p:nvSpPr>
        <p:spPr>
          <a:xfrm>
            <a:off x="10385425" y="688975"/>
            <a:ext cx="314960" cy="3225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9" name="Straight Connector 8"/>
          <p:cNvCxnSpPr/>
          <p:nvPr/>
        </p:nvCxnSpPr>
        <p:spPr>
          <a:xfrm>
            <a:off x="0" y="1015365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任意多边形 92"/>
          <p:cNvSpPr/>
          <p:nvPr/>
        </p:nvSpPr>
        <p:spPr>
          <a:xfrm>
            <a:off x="10424160" y="-5080"/>
            <a:ext cx="1771650" cy="84074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6" name="任意多边形 95"/>
          <p:cNvSpPr/>
          <p:nvPr/>
        </p:nvSpPr>
        <p:spPr>
          <a:xfrm rot="10800000">
            <a:off x="-13970" y="6269990"/>
            <a:ext cx="1243330" cy="5899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1273810" y="6511290"/>
            <a:ext cx="213360" cy="21717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3360420" y="384175"/>
            <a:ext cx="54705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1">
                <a:solidFill>
                  <a:srgbClr val="4276B4"/>
                </a:solidFill>
                <a:latin typeface="Arial" panose="020B0604020202020204" pitchFamily="34" charset="0"/>
                <a:ea typeface="宋体" panose="02010600030101010101" pitchFamily="2" charset="-122"/>
                <a:sym typeface="+mn-lt"/>
              </a:rPr>
              <a:t>Some of the other brands on show</a:t>
            </a:r>
            <a:endParaRPr lang="zh-CN" sz="2400" b="1">
              <a:solidFill>
                <a:srgbClr val="4276B4"/>
              </a:solidFill>
              <a:latin typeface="Arial" panose="020B0604020202020204" pitchFamily="34" charset="0"/>
              <a:ea typeface="宋体" panose="02010600030101010101" pitchFamily="2" charset="-122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790815" y="3844925"/>
            <a:ext cx="3793486" cy="2014806"/>
            <a:chOff x="12269" y="6004"/>
            <a:chExt cx="5974" cy="3173"/>
          </a:xfrm>
        </p:grpSpPr>
        <p:grpSp>
          <p:nvGrpSpPr>
            <p:cNvPr id="52" name="组合 51"/>
            <p:cNvGrpSpPr/>
            <p:nvPr/>
          </p:nvGrpSpPr>
          <p:grpSpPr>
            <a:xfrm>
              <a:off x="14599" y="6991"/>
              <a:ext cx="3644" cy="2185"/>
              <a:chOff x="9270361" y="4537382"/>
              <a:chExt cx="2313940" cy="1387754"/>
            </a:xfrm>
          </p:grpSpPr>
          <p:sp>
            <p:nvSpPr>
              <p:cNvPr id="53" name="文本框 52"/>
              <p:cNvSpPr txBox="1"/>
              <p:nvPr/>
            </p:nvSpPr>
            <p:spPr>
              <a:xfrm>
                <a:off x="9523726" y="4537382"/>
                <a:ext cx="1551940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algn="dist"/>
                <a:r>
                  <a:rPr lang="en-US" altLang="zh-CN" sz="2000" b="1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REXROTH</a:t>
                </a:r>
                <a:endPara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9270361" y="4864686"/>
                <a:ext cx="2313940" cy="1060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汉仪中等线简" panose="02010600000101010101" charset="-128"/>
                    <a:ea typeface="汉仪中等线简" panose="02010600000101010101" charset="-128"/>
                    <a:sym typeface="+mn-ea"/>
                  </a:rPr>
                  <a:t>DKC02.3-100-7-FW</a:t>
                </a:r>
                <a:endParaRPr lang="zh-CN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中等线简" panose="02010600000101010101" charset="-128"/>
                  <a:ea typeface="汉仪中等线简" panose="02010600000101010101" charset="-128"/>
                  <a:sym typeface="+mn-ea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汉仪中等线简" panose="02010600000101010101" charset="-128"/>
                    <a:ea typeface="汉仪中等线简" panose="02010600000101010101" charset="-128"/>
                    <a:sym typeface="+mn-ea"/>
                  </a:rPr>
                  <a:t>MHD041B-144-PG1-UN</a:t>
                </a:r>
                <a:endParaRPr lang="zh-CN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中等线简" panose="02010600000101010101" charset="-128"/>
                  <a:ea typeface="汉仪中等线简" panose="02010600000101010101" charset="-128"/>
                  <a:sym typeface="+mn-ea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汉仪中等线简" panose="02010600000101010101" charset="-128"/>
                    <a:ea typeface="汉仪中等线简" panose="02010600000101010101" charset="-128"/>
                    <a:sym typeface="+mn-ea"/>
                  </a:rPr>
                  <a:t>VT-HNC100-1-23/W-08-P-0</a:t>
                </a:r>
                <a:endParaRPr lang="zh-CN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中等线简" panose="02010600000101010101" charset="-128"/>
                  <a:ea typeface="汉仪中等线简" panose="02010600000101010101" charset="-128"/>
                  <a:sym typeface="+mn-ea"/>
                </a:endParaRPr>
              </a:p>
            </p:txBody>
          </p:sp>
        </p:grpSp>
        <p:pic>
          <p:nvPicPr>
            <p:cNvPr id="17413" name="图片 5" descr="力士乐"/>
            <p:cNvPicPr>
              <a:picLocks noChangeAspect="1"/>
            </p:cNvPicPr>
            <p:nvPr/>
          </p:nvPicPr>
          <p:blipFill>
            <a:blip r:embed="rId13"/>
            <a:srcRect l="4030" r="2501"/>
            <a:stretch>
              <a:fillRect/>
            </a:stretch>
          </p:blipFill>
          <p:spPr>
            <a:xfrm>
              <a:off x="12931" y="6004"/>
              <a:ext cx="1874" cy="63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418" name="图片 19" descr="电机"/>
            <p:cNvPicPr>
              <a:picLocks noChangeAspect="1"/>
            </p:cNvPicPr>
            <p:nvPr/>
          </p:nvPicPr>
          <p:blipFill>
            <a:blip r:embed="rId14"/>
            <a:srcRect l="22353" t="24936" r="22481" b="25610"/>
            <a:stretch>
              <a:fillRect/>
            </a:stretch>
          </p:blipFill>
          <p:spPr>
            <a:xfrm>
              <a:off x="12269" y="6766"/>
              <a:ext cx="2816" cy="198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" name="图片 2" descr="外网水印图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t="21495" b="33300"/>
          <a:stretch>
            <a:fillRect/>
          </a:stretch>
        </p:blipFill>
        <p:spPr>
          <a:xfrm>
            <a:off x="-146685" y="-33655"/>
            <a:ext cx="2218055" cy="1002665"/>
          </a:xfrm>
          <a:prstGeom prst="rect">
            <a:avLst/>
          </a:prstGeom>
        </p:spPr>
      </p:pic>
    </p:spTree>
  </p:cSld>
  <p:clrMapOvr>
    <a:masterClrMapping/>
  </p:clrMapOvr>
  <p:transition spd="med" advTm="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 descr="背景图."/>
          <p:cNvPicPr>
            <a:picLocks noChangeAspect="1"/>
          </p:cNvPicPr>
          <p:nvPr/>
        </p:nvPicPr>
        <p:blipFill>
          <a:blip r:embed="rId1">
            <a:lum bright="30000" contrast="-20000"/>
          </a:blip>
          <a:stretch>
            <a:fillRect/>
          </a:stretch>
        </p:blipFill>
        <p:spPr>
          <a:xfrm>
            <a:off x="635" y="-635"/>
            <a:ext cx="12191365" cy="1010920"/>
          </a:xfrm>
          <a:prstGeom prst="rect">
            <a:avLst/>
          </a:prstGeom>
        </p:spPr>
      </p:pic>
      <p:sp>
        <p:nvSpPr>
          <p:cNvPr id="93" name="任意多边形 92"/>
          <p:cNvSpPr/>
          <p:nvPr/>
        </p:nvSpPr>
        <p:spPr>
          <a:xfrm>
            <a:off x="10424160" y="-5080"/>
            <a:ext cx="1771650" cy="84074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6" name="任意多边形 95"/>
          <p:cNvSpPr/>
          <p:nvPr/>
        </p:nvSpPr>
        <p:spPr>
          <a:xfrm rot="10800000">
            <a:off x="-13970" y="6269990"/>
            <a:ext cx="1243330" cy="5899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1273810" y="6511290"/>
            <a:ext cx="213360" cy="21717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8" name="椭圆 97"/>
          <p:cNvSpPr/>
          <p:nvPr/>
        </p:nvSpPr>
        <p:spPr>
          <a:xfrm>
            <a:off x="10385425" y="688975"/>
            <a:ext cx="314960" cy="3225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6" name="Straight Connector 8"/>
          <p:cNvCxnSpPr/>
          <p:nvPr/>
        </p:nvCxnSpPr>
        <p:spPr>
          <a:xfrm>
            <a:off x="0" y="1017270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9"/>
          <p:cNvSpPr txBox="1"/>
          <p:nvPr/>
        </p:nvSpPr>
        <p:spPr>
          <a:xfrm>
            <a:off x="4218418" y="302829"/>
            <a:ext cx="30264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sz="2400" b="1">
                <a:solidFill>
                  <a:srgbClr val="4276B4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Product application</a:t>
            </a:r>
            <a:endParaRPr lang="zh-CN" sz="2400" b="1">
              <a:solidFill>
                <a:srgbClr val="4276B4"/>
              </a:solidFill>
              <a:latin typeface="Arial" panose="020B0604020202020204" pitchFamily="34" charset="0"/>
              <a:ea typeface="宋体" panose="02010600030101010101" pitchFamily="2" charset="-122"/>
              <a:sym typeface="+mn-lt"/>
            </a:endParaRPr>
          </a:p>
        </p:txBody>
      </p:sp>
      <p:pic>
        <p:nvPicPr>
          <p:cNvPr id="18436" name="图片 2" descr="u=1931762157,2553522537&amp;fm=26&amp;fmt=auto.web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05" y="1271270"/>
            <a:ext cx="3143250" cy="19380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图片 4" descr="u=4204724267,2017835182&amp;fm=253&amp;fmt=auto&amp;app=120&amp;f=JPEG.web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610" y="1268730"/>
            <a:ext cx="3144520" cy="1939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图片 6" descr="u=338457997,412350200&amp;fm=26&amp;fmt=auto.web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975" y="1271270"/>
            <a:ext cx="3144520" cy="19373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图片 3" descr="u=1474947361,1484345333&amp;fm=26&amp;fmt=auto.web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05" y="3575050"/>
            <a:ext cx="3143250" cy="1938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1" name="图片 5" descr="u=163330805,2198747780&amp;fm=26&amp;fmt=auto.webp"/>
          <p:cNvPicPr>
            <a:picLocks noChangeAspect="1"/>
          </p:cNvPicPr>
          <p:nvPr/>
        </p:nvPicPr>
        <p:blipFill>
          <a:blip r:embed="rId6"/>
          <a:srcRect b="9743"/>
          <a:stretch>
            <a:fillRect/>
          </a:stretch>
        </p:blipFill>
        <p:spPr>
          <a:xfrm>
            <a:off x="4627880" y="3575685"/>
            <a:ext cx="3143250" cy="19380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图片 7" descr="u=588105205,3405803404&amp;fm=253&amp;fmt=auto&amp;app=120&amp;f=PNG.web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5975" y="3575050"/>
            <a:ext cx="3144520" cy="19380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43" name="文本框 9"/>
          <p:cNvSpPr txBox="1"/>
          <p:nvPr/>
        </p:nvSpPr>
        <p:spPr>
          <a:xfrm>
            <a:off x="5083810" y="3140075"/>
            <a:ext cx="213741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l"/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Automotive</a:t>
            </a:r>
            <a:endParaRPr lang="zh-CN" altLang="en-US" sz="28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44" name="文本框 11"/>
          <p:cNvSpPr txBox="1"/>
          <p:nvPr/>
        </p:nvSpPr>
        <p:spPr>
          <a:xfrm>
            <a:off x="1342708" y="3140075"/>
            <a:ext cx="176339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l"/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Chemical</a:t>
            </a:r>
            <a:endParaRPr lang="zh-CN" altLang="en-US" sz="28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45" name="文本框 12"/>
          <p:cNvSpPr txBox="1"/>
          <p:nvPr/>
        </p:nvSpPr>
        <p:spPr>
          <a:xfrm>
            <a:off x="9036050" y="5515293"/>
            <a:ext cx="219519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l"/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Wind power</a:t>
            </a:r>
            <a:endParaRPr lang="zh-CN" altLang="en-US" sz="28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46" name="文本框 13"/>
          <p:cNvSpPr txBox="1"/>
          <p:nvPr/>
        </p:nvSpPr>
        <p:spPr>
          <a:xfrm>
            <a:off x="5426393" y="5512753"/>
            <a:ext cx="152654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l"/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Plastics</a:t>
            </a:r>
            <a:endParaRPr lang="zh-CN" altLang="en-US" sz="28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47" name="文本框 14"/>
          <p:cNvSpPr txBox="1"/>
          <p:nvPr/>
        </p:nvSpPr>
        <p:spPr>
          <a:xfrm>
            <a:off x="8777288" y="3140075"/>
            <a:ext cx="271208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l"/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Thermal power</a:t>
            </a:r>
            <a:endParaRPr lang="zh-CN" altLang="en-US" sz="28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48" name="文本框 15"/>
          <p:cNvSpPr txBox="1"/>
          <p:nvPr/>
        </p:nvSpPr>
        <p:spPr>
          <a:xfrm>
            <a:off x="1708150" y="5515293"/>
            <a:ext cx="103251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l"/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Steel</a:t>
            </a:r>
            <a:endParaRPr lang="zh-CN" altLang="en-US" sz="28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49" name="文本框 2"/>
          <p:cNvSpPr txBox="1"/>
          <p:nvPr/>
        </p:nvSpPr>
        <p:spPr>
          <a:xfrm>
            <a:off x="1811655" y="6142355"/>
            <a:ext cx="855821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dist"/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</a:rPr>
              <a:t>Power plant, paper making, steel, mine, rubber, water supply, cement, chemical, glass, printing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dist"/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</a:rPr>
              <a:t>Textile, machinery, plastic, paint, medicine, hospital, food, hotel, scientific research institute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 descr="外网水印图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21495" b="33300"/>
          <a:stretch>
            <a:fillRect/>
          </a:stretch>
        </p:blipFill>
        <p:spPr>
          <a:xfrm>
            <a:off x="-146685" y="-33655"/>
            <a:ext cx="2218055" cy="1002665"/>
          </a:xfrm>
          <a:prstGeom prst="rect">
            <a:avLst/>
          </a:prstGeom>
        </p:spPr>
      </p:pic>
    </p:spTree>
  </p:cSld>
  <p:clrMapOvr>
    <a:masterClrMapping/>
  </p:clrMapOvr>
  <p:transition advTm="3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图片 69" descr="背景图.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30000" contrast="-20000"/>
          </a:blip>
          <a:stretch>
            <a:fillRect/>
          </a:stretch>
        </p:blipFill>
        <p:spPr>
          <a:xfrm>
            <a:off x="635" y="-635"/>
            <a:ext cx="12191365" cy="194310"/>
          </a:xfrm>
          <a:prstGeom prst="rect">
            <a:avLst/>
          </a:prstGeom>
        </p:spPr>
      </p:pic>
      <p:sp>
        <p:nvSpPr>
          <p:cNvPr id="60" name="矩形: 圆角 12"/>
          <p:cNvSpPr/>
          <p:nvPr/>
        </p:nvSpPr>
        <p:spPr>
          <a:xfrm>
            <a:off x="8218170" y="2537460"/>
            <a:ext cx="3462020" cy="448945"/>
          </a:xfrm>
          <a:prstGeom prst="roundRect">
            <a:avLst>
              <a:gd name="adj" fmla="val 50000"/>
            </a:avLst>
          </a:prstGeom>
          <a:solidFill>
            <a:srgbClr val="A4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auto">
              <a:lnSpc>
                <a:spcPct val="120000"/>
              </a:lnSpc>
            </a:pPr>
            <a:endParaRPr lang="zh-CN" altLang="en-US" sz="2000" kern="0" dirty="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</p:txBody>
      </p:sp>
      <p:sp>
        <p:nvSpPr>
          <p:cNvPr id="59" name="矩形: 圆角 12"/>
          <p:cNvSpPr/>
          <p:nvPr/>
        </p:nvSpPr>
        <p:spPr>
          <a:xfrm>
            <a:off x="196850" y="1689100"/>
            <a:ext cx="4331335" cy="448945"/>
          </a:xfrm>
          <a:prstGeom prst="roundRect">
            <a:avLst>
              <a:gd name="adj" fmla="val 50000"/>
            </a:avLst>
          </a:prstGeom>
          <a:solidFill>
            <a:srgbClr val="A4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auto">
              <a:lnSpc>
                <a:spcPct val="120000"/>
              </a:lnSpc>
            </a:pPr>
            <a:endParaRPr lang="zh-CN" altLang="en-US" sz="2000" kern="0" dirty="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</p:txBody>
      </p:sp>
      <p:sp>
        <p:nvSpPr>
          <p:cNvPr id="93" name="任意多边形 92"/>
          <p:cNvSpPr/>
          <p:nvPr/>
        </p:nvSpPr>
        <p:spPr>
          <a:xfrm>
            <a:off x="10424160" y="-5080"/>
            <a:ext cx="1771650" cy="84074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6" name="任意多边形 95"/>
          <p:cNvSpPr/>
          <p:nvPr/>
        </p:nvSpPr>
        <p:spPr>
          <a:xfrm rot="10800000">
            <a:off x="-13970" y="6269990"/>
            <a:ext cx="1243330" cy="5899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1273810" y="6511290"/>
            <a:ext cx="213360" cy="21717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8" name="椭圆 97"/>
          <p:cNvSpPr/>
          <p:nvPr/>
        </p:nvSpPr>
        <p:spPr>
          <a:xfrm>
            <a:off x="10385425" y="688975"/>
            <a:ext cx="314960" cy="3225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4" name="文本框 63"/>
          <p:cNvSpPr txBox="1"/>
          <p:nvPr/>
        </p:nvSpPr>
        <p:spPr>
          <a:xfrm>
            <a:off x="5297805" y="3573780"/>
            <a:ext cx="148907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Service Guarantee</a:t>
            </a:r>
            <a:endParaRPr lang="zh-CN" altLang="en-US" sz="1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同心圆 2"/>
          <p:cNvSpPr/>
          <p:nvPr/>
        </p:nvSpPr>
        <p:spPr>
          <a:xfrm>
            <a:off x="4528185" y="2170430"/>
            <a:ext cx="3054350" cy="3054350"/>
          </a:xfrm>
          <a:prstGeom prst="don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弧形 3"/>
          <p:cNvSpPr/>
          <p:nvPr/>
        </p:nvSpPr>
        <p:spPr>
          <a:xfrm rot="3540000">
            <a:off x="4241800" y="1733550"/>
            <a:ext cx="3928745" cy="3928745"/>
          </a:xfrm>
          <a:prstGeom prst="arc">
            <a:avLst>
              <a:gd name="adj1" fmla="val 14115627"/>
              <a:gd name="adj2" fmla="val 36375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弧形 4"/>
          <p:cNvSpPr/>
          <p:nvPr/>
        </p:nvSpPr>
        <p:spPr>
          <a:xfrm rot="14580000">
            <a:off x="3947160" y="1744345"/>
            <a:ext cx="3928745" cy="3928745"/>
          </a:xfrm>
          <a:prstGeom prst="arc">
            <a:avLst>
              <a:gd name="adj1" fmla="val 14115627"/>
              <a:gd name="adj2" fmla="val 36375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Oval 3"/>
          <p:cNvSpPr/>
          <p:nvPr/>
        </p:nvSpPr>
        <p:spPr>
          <a:xfrm>
            <a:off x="4977765" y="1759585"/>
            <a:ext cx="309245" cy="309245"/>
          </a:xfrm>
          <a:prstGeom prst="ellipse">
            <a:avLst/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en-GB" b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1</a:t>
            </a:r>
            <a:endParaRPr lang="en-US" altLang="en-GB" b="1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7" name="Oval 3"/>
          <p:cNvSpPr/>
          <p:nvPr/>
        </p:nvSpPr>
        <p:spPr>
          <a:xfrm>
            <a:off x="4776470" y="5224780"/>
            <a:ext cx="309245" cy="309245"/>
          </a:xfrm>
          <a:prstGeom prst="ellipse">
            <a:avLst/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5</a:t>
            </a:r>
            <a:endParaRPr lang="en-US" altLang="en-GB" b="1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" name="Oval 3"/>
          <p:cNvSpPr/>
          <p:nvPr/>
        </p:nvSpPr>
        <p:spPr>
          <a:xfrm>
            <a:off x="3999230" y="2645410"/>
            <a:ext cx="309245" cy="309245"/>
          </a:xfrm>
          <a:prstGeom prst="ellipse">
            <a:avLst/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2</a:t>
            </a:r>
            <a:endParaRPr lang="en-US" altLang="en-GB" b="1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9" name="Oval 3"/>
          <p:cNvSpPr/>
          <p:nvPr/>
        </p:nvSpPr>
        <p:spPr>
          <a:xfrm>
            <a:off x="3999230" y="4454525"/>
            <a:ext cx="309245" cy="309245"/>
          </a:xfrm>
          <a:prstGeom prst="ellipse">
            <a:avLst/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4</a:t>
            </a:r>
            <a:endParaRPr lang="en-US" altLang="en-GB" b="1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" name="Oval 3"/>
          <p:cNvSpPr/>
          <p:nvPr/>
        </p:nvSpPr>
        <p:spPr>
          <a:xfrm>
            <a:off x="3822065" y="3460750"/>
            <a:ext cx="309245" cy="309245"/>
          </a:xfrm>
          <a:prstGeom prst="ellipse">
            <a:avLst/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3</a:t>
            </a:r>
            <a:endParaRPr lang="en-US" altLang="en-GB" b="1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2" name="Oval 3"/>
          <p:cNvSpPr/>
          <p:nvPr/>
        </p:nvSpPr>
        <p:spPr>
          <a:xfrm>
            <a:off x="6992620" y="1759585"/>
            <a:ext cx="309245" cy="309245"/>
          </a:xfrm>
          <a:prstGeom prst="ellipse">
            <a:avLst/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en-GB" b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6</a:t>
            </a:r>
            <a:endParaRPr lang="en-US" altLang="en-GB" b="1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3" name="Oval 3"/>
          <p:cNvSpPr/>
          <p:nvPr/>
        </p:nvSpPr>
        <p:spPr>
          <a:xfrm>
            <a:off x="6992620" y="5235575"/>
            <a:ext cx="309245" cy="309245"/>
          </a:xfrm>
          <a:prstGeom prst="ellipse">
            <a:avLst/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en-GB" sz="900" b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10</a:t>
            </a:r>
            <a:endParaRPr lang="en-US" altLang="en-GB" sz="900" b="1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4" name="Oval 3"/>
          <p:cNvSpPr/>
          <p:nvPr/>
        </p:nvSpPr>
        <p:spPr>
          <a:xfrm>
            <a:off x="7745730" y="2620010"/>
            <a:ext cx="309245" cy="309245"/>
          </a:xfrm>
          <a:prstGeom prst="ellipse">
            <a:avLst/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en-GB" b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7</a:t>
            </a:r>
            <a:endParaRPr lang="en-US" altLang="en-GB" b="1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5" name="Oval 3"/>
          <p:cNvSpPr/>
          <p:nvPr/>
        </p:nvSpPr>
        <p:spPr>
          <a:xfrm>
            <a:off x="7802245" y="4454525"/>
            <a:ext cx="309245" cy="309245"/>
          </a:xfrm>
          <a:prstGeom prst="ellipse">
            <a:avLst/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en-GB" b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9</a:t>
            </a:r>
            <a:endParaRPr lang="en-US" altLang="en-GB" b="1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6" name="Oval 3"/>
          <p:cNvSpPr/>
          <p:nvPr/>
        </p:nvSpPr>
        <p:spPr>
          <a:xfrm>
            <a:off x="8016875" y="3453765"/>
            <a:ext cx="309245" cy="309245"/>
          </a:xfrm>
          <a:prstGeom prst="ellipse">
            <a:avLst/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en-GB" b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8</a:t>
            </a:r>
            <a:endParaRPr lang="en-US" altLang="en-GB" b="1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1" name="矩形: 圆角 12"/>
          <p:cNvSpPr/>
          <p:nvPr/>
        </p:nvSpPr>
        <p:spPr>
          <a:xfrm>
            <a:off x="7582535" y="1689735"/>
            <a:ext cx="4331335" cy="448945"/>
          </a:xfrm>
          <a:prstGeom prst="roundRect">
            <a:avLst>
              <a:gd name="adj" fmla="val 50000"/>
            </a:avLst>
          </a:prstGeom>
          <a:solidFill>
            <a:srgbClr val="A4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auto">
              <a:lnSpc>
                <a:spcPct val="120000"/>
              </a:lnSpc>
            </a:pPr>
            <a:endParaRPr lang="zh-CN" altLang="en-US" sz="2000" kern="0" dirty="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</p:txBody>
      </p:sp>
      <p:sp>
        <p:nvSpPr>
          <p:cNvPr id="23" name="矩形: 圆角 12"/>
          <p:cNvSpPr/>
          <p:nvPr/>
        </p:nvSpPr>
        <p:spPr>
          <a:xfrm>
            <a:off x="8553450" y="3390900"/>
            <a:ext cx="3001010" cy="448945"/>
          </a:xfrm>
          <a:prstGeom prst="roundRect">
            <a:avLst>
              <a:gd name="adj" fmla="val 50000"/>
            </a:avLst>
          </a:prstGeom>
          <a:solidFill>
            <a:srgbClr val="A4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auto">
              <a:lnSpc>
                <a:spcPct val="120000"/>
              </a:lnSpc>
            </a:pPr>
            <a:endParaRPr lang="zh-CN" altLang="en-US" sz="2000" kern="0" dirty="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</p:txBody>
      </p:sp>
      <p:sp>
        <p:nvSpPr>
          <p:cNvPr id="24" name="矩形: 圆角 12"/>
          <p:cNvSpPr/>
          <p:nvPr/>
        </p:nvSpPr>
        <p:spPr>
          <a:xfrm>
            <a:off x="8218170" y="4384675"/>
            <a:ext cx="3462655" cy="448945"/>
          </a:xfrm>
          <a:prstGeom prst="roundRect">
            <a:avLst>
              <a:gd name="adj" fmla="val 50000"/>
            </a:avLst>
          </a:prstGeom>
          <a:solidFill>
            <a:srgbClr val="A4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auto">
              <a:lnSpc>
                <a:spcPct val="120000"/>
              </a:lnSpc>
            </a:pPr>
            <a:endParaRPr lang="zh-CN" altLang="en-US" sz="2000" kern="0" dirty="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</p:txBody>
      </p:sp>
      <p:sp>
        <p:nvSpPr>
          <p:cNvPr id="25" name="矩形: 圆角 12"/>
          <p:cNvSpPr/>
          <p:nvPr/>
        </p:nvSpPr>
        <p:spPr>
          <a:xfrm>
            <a:off x="7582535" y="5256530"/>
            <a:ext cx="4331335" cy="448945"/>
          </a:xfrm>
          <a:prstGeom prst="roundRect">
            <a:avLst>
              <a:gd name="adj" fmla="val 50000"/>
            </a:avLst>
          </a:prstGeom>
          <a:solidFill>
            <a:srgbClr val="A4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auto">
              <a:lnSpc>
                <a:spcPct val="120000"/>
              </a:lnSpc>
            </a:pPr>
            <a:endParaRPr lang="zh-CN" altLang="en-US" sz="2000" kern="0" dirty="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</p:txBody>
      </p:sp>
      <p:sp>
        <p:nvSpPr>
          <p:cNvPr id="27" name="矩形: 圆角 12"/>
          <p:cNvSpPr/>
          <p:nvPr/>
        </p:nvSpPr>
        <p:spPr>
          <a:xfrm>
            <a:off x="381000" y="2526665"/>
            <a:ext cx="3462020" cy="448945"/>
          </a:xfrm>
          <a:prstGeom prst="roundRect">
            <a:avLst>
              <a:gd name="adj" fmla="val 50000"/>
            </a:avLst>
          </a:prstGeom>
          <a:solidFill>
            <a:srgbClr val="A4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auto">
              <a:lnSpc>
                <a:spcPct val="120000"/>
              </a:lnSpc>
            </a:pPr>
            <a:endParaRPr lang="zh-CN" altLang="en-US" sz="2000" kern="0" dirty="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</p:txBody>
      </p:sp>
      <p:sp>
        <p:nvSpPr>
          <p:cNvPr id="28" name="矩形: 圆角 12"/>
          <p:cNvSpPr/>
          <p:nvPr/>
        </p:nvSpPr>
        <p:spPr>
          <a:xfrm>
            <a:off x="583565" y="3394710"/>
            <a:ext cx="3112135" cy="448945"/>
          </a:xfrm>
          <a:prstGeom prst="roundRect">
            <a:avLst>
              <a:gd name="adj" fmla="val 50000"/>
            </a:avLst>
          </a:prstGeom>
          <a:solidFill>
            <a:srgbClr val="A4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auto">
              <a:lnSpc>
                <a:spcPct val="120000"/>
              </a:lnSpc>
            </a:pPr>
            <a:endParaRPr lang="zh-CN" altLang="en-US" sz="2000" kern="0" dirty="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</p:txBody>
      </p:sp>
      <p:sp>
        <p:nvSpPr>
          <p:cNvPr id="29" name="矩形: 圆角 12"/>
          <p:cNvSpPr/>
          <p:nvPr/>
        </p:nvSpPr>
        <p:spPr>
          <a:xfrm>
            <a:off x="381000" y="4376420"/>
            <a:ext cx="3428365" cy="448945"/>
          </a:xfrm>
          <a:prstGeom prst="roundRect">
            <a:avLst>
              <a:gd name="adj" fmla="val 50000"/>
            </a:avLst>
          </a:prstGeom>
          <a:solidFill>
            <a:srgbClr val="A4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auto">
              <a:lnSpc>
                <a:spcPct val="120000"/>
              </a:lnSpc>
            </a:pPr>
            <a:endParaRPr lang="zh-CN" altLang="en-US" sz="2000" kern="0" dirty="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</p:txBody>
      </p:sp>
      <p:sp>
        <p:nvSpPr>
          <p:cNvPr id="30" name="矩形: 圆角 12"/>
          <p:cNvSpPr/>
          <p:nvPr/>
        </p:nvSpPr>
        <p:spPr>
          <a:xfrm>
            <a:off x="196850" y="5224780"/>
            <a:ext cx="4331335" cy="448945"/>
          </a:xfrm>
          <a:prstGeom prst="roundRect">
            <a:avLst>
              <a:gd name="adj" fmla="val 50000"/>
            </a:avLst>
          </a:prstGeom>
          <a:solidFill>
            <a:srgbClr val="A4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auto">
              <a:lnSpc>
                <a:spcPct val="120000"/>
              </a:lnSpc>
            </a:pPr>
            <a:endParaRPr lang="zh-CN" altLang="en-US" sz="2000" kern="0" dirty="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sym typeface="汉仪中等线简" panose="02010600000101010101" charset="-128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26695" y="1320800"/>
            <a:ext cx="4621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Parts (wide selection of components)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61340" y="2501265"/>
            <a:ext cx="32480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Keeping tens of thousands of different discontinued spare parts for you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72770" y="2217420"/>
            <a:ext cx="2144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Warehouse spares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78790" y="3094990"/>
            <a:ext cx="36525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Fast order processing (save time)</a:t>
            </a:r>
            <a:endParaRPr lang="zh-CN" altLang="en-US"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66115" y="3388995"/>
            <a:ext cx="3040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Rapid turnaround of urgent orders within 24 hours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53390" y="4043045"/>
            <a:ext cx="2911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Daily growth in stock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39750" y="4354830"/>
            <a:ext cx="3230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Discontinued for many years, we have all the hard-to-find parts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381000" y="4899025"/>
            <a:ext cx="2628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Special distribution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372110" y="5235575"/>
            <a:ext cx="4156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Offering unique price advantages and win-win cooperation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612380" y="1362710"/>
            <a:ext cx="18059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Older systems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7724140" y="1699260"/>
            <a:ext cx="42024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We offer you a competent and cost-efficient all-round spare parts service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7755255" y="4785360"/>
            <a:ext cx="3447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Offer direct anonymous forwarding 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shipments to your customers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7582535" y="5256530"/>
            <a:ext cx="45072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Over a decade of experience successfully delivering anonymously directly to customers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8270875" y="4389755"/>
            <a:ext cx="38030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Cut out the middleman and you get a lower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 price for the same product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8270875" y="3816985"/>
            <a:ext cx="4985385" cy="3003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Products imported directly 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from abroad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315595" y="1759585"/>
            <a:ext cx="453263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We offer a wide range of branded quality parts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8218170" y="2207260"/>
            <a:ext cx="2291080" cy="3016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Quality Assurance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8293735" y="2604135"/>
            <a:ext cx="25520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Warranty regardless of price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8581390" y="3075305"/>
            <a:ext cx="1143635" cy="3676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Invoice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8760460" y="3471545"/>
            <a:ext cx="17379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Invoicing available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 descr="外网水印图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21495" b="33300"/>
          <a:stretch>
            <a:fillRect/>
          </a:stretch>
        </p:blipFill>
        <p:spPr>
          <a:xfrm>
            <a:off x="-118110" y="83185"/>
            <a:ext cx="2218055" cy="1002665"/>
          </a:xfrm>
          <a:prstGeom prst="rect">
            <a:avLst/>
          </a:prstGeom>
        </p:spPr>
      </p:pic>
    </p:spTree>
  </p:cSld>
  <p:clrMapOvr>
    <a:masterClrMapping/>
  </p:clrMapOvr>
  <p:transition advTm="3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4" r="13984"/>
          <a:stretch>
            <a:fillRect/>
          </a:stretch>
        </p:blipFill>
        <p:spPr>
          <a:xfrm>
            <a:off x="0" y="0"/>
            <a:ext cx="4995545" cy="6858000"/>
          </a:xfrm>
        </p:spPr>
      </p:pic>
      <p:sp>
        <p:nvSpPr>
          <p:cNvPr id="2" name="Chord 1"/>
          <p:cNvSpPr/>
          <p:nvPr/>
        </p:nvSpPr>
        <p:spPr>
          <a:xfrm>
            <a:off x="2394585" y="904240"/>
            <a:ext cx="6160770" cy="5049520"/>
          </a:xfrm>
          <a:prstGeom prst="chord">
            <a:avLst>
              <a:gd name="adj1" fmla="val 5385177"/>
              <a:gd name="adj2" fmla="val 16200000"/>
            </a:avLst>
          </a:prstGeom>
          <a:solidFill>
            <a:schemeClr val="accent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24500" y="2496185"/>
            <a:ext cx="6376670" cy="3530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zh-CN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66765" y="167005"/>
            <a:ext cx="5666105" cy="65538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endParaRPr lang="zh-CN" altLang="en-US" sz="3600" b="1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2000">
                    <a:schemeClr val="accent1">
                      <a:lumMod val="95000"/>
                      <a:lumOff val="5000"/>
                    </a:schemeClr>
                  </a:gs>
                  <a:gs pos="72000">
                    <a:schemeClr val="accent1">
                      <a:lumMod val="38000"/>
                      <a:lumOff val="62000"/>
                      <a:alpha val="10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ea typeface="宋体" panose="02010600030101010101" pitchFamily="2" charset="-122"/>
              <a:cs typeface="+mn-ea"/>
              <a:sym typeface="+mn-lt"/>
            </a:endParaRPr>
          </a:p>
          <a:p>
            <a:pPr algn="ctr"/>
            <a:r>
              <a:rPr lang="zh-CN" altLang="en-US" sz="36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2000">
                      <a:schemeClr val="accent1">
                        <a:lumMod val="95000"/>
                        <a:lumOff val="5000"/>
                      </a:schemeClr>
                    </a:gs>
                    <a:gs pos="72000">
                      <a:schemeClr val="accent1">
                        <a:lumMod val="38000"/>
                        <a:lumOff val="62000"/>
                        <a:alpha val="10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</a:gra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宋体" panose="02010600030101010101" pitchFamily="2" charset="-122"/>
                <a:cs typeface="+mn-ea"/>
                <a:sym typeface="+mn-lt"/>
              </a:rPr>
              <a:t>Sincere service</a:t>
            </a:r>
            <a:endParaRPr lang="zh-CN" altLang="en-US" sz="3600" b="1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2000">
                    <a:schemeClr val="accent1">
                      <a:lumMod val="95000"/>
                      <a:lumOff val="5000"/>
                    </a:schemeClr>
                  </a:gs>
                  <a:gs pos="72000">
                    <a:schemeClr val="accent1">
                      <a:lumMod val="38000"/>
                      <a:lumOff val="62000"/>
                      <a:alpha val="10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ea typeface="宋体" panose="02010600030101010101" pitchFamily="2" charset="-122"/>
              <a:cs typeface="+mn-ea"/>
              <a:sym typeface="+mn-lt"/>
            </a:endParaRPr>
          </a:p>
          <a:p>
            <a:pPr algn="ctr"/>
            <a:r>
              <a:rPr lang="zh-CN" altLang="en-US" sz="36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2000">
                      <a:schemeClr val="accent1">
                        <a:lumMod val="95000"/>
                        <a:lumOff val="5000"/>
                      </a:schemeClr>
                    </a:gs>
                    <a:gs pos="72000">
                      <a:schemeClr val="accent1">
                        <a:lumMod val="38000"/>
                        <a:lumOff val="62000"/>
                        <a:alpha val="10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</a:gra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宋体" panose="02010600030101010101" pitchFamily="2" charset="-122"/>
                <a:cs typeface="+mn-ea"/>
                <a:sym typeface="+mn-lt"/>
              </a:rPr>
              <a:t>Work hand in hand to win</a:t>
            </a:r>
            <a:br>
              <a:rPr lang="zh-CN" altLang="en-US" sz="72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2000">
                      <a:schemeClr val="accent1">
                        <a:lumMod val="95000"/>
                        <a:lumOff val="5000"/>
                      </a:schemeClr>
                    </a:gs>
                    <a:gs pos="72000">
                      <a:schemeClr val="accent1">
                        <a:lumMod val="38000"/>
                        <a:lumOff val="62000"/>
                        <a:alpha val="10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</a:gra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宋体" panose="02010600030101010101" pitchFamily="2" charset="-122"/>
                <a:cs typeface="+mn-ea"/>
                <a:sym typeface="+mn-lt"/>
              </a:rPr>
            </a:br>
            <a:endParaRPr lang="zh-CN" altLang="en-US" sz="7200" b="1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2000">
                    <a:schemeClr val="accent1">
                      <a:lumMod val="95000"/>
                      <a:lumOff val="5000"/>
                    </a:schemeClr>
                  </a:gs>
                  <a:gs pos="72000">
                    <a:schemeClr val="accent1">
                      <a:lumMod val="38000"/>
                      <a:lumOff val="62000"/>
                      <a:alpha val="10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9" name="图片 8" descr="外网水印图"/>
          <p:cNvPicPr>
            <a:picLocks noChangeAspect="1"/>
          </p:cNvPicPr>
          <p:nvPr/>
        </p:nvPicPr>
        <p:blipFill>
          <a:blip r:embed="rId2"/>
          <a:srcRect t="21495" b="33300"/>
          <a:stretch>
            <a:fillRect/>
          </a:stretch>
        </p:blipFill>
        <p:spPr>
          <a:xfrm>
            <a:off x="2527935" y="2534285"/>
            <a:ext cx="2927985" cy="1323340"/>
          </a:xfrm>
          <a:prstGeom prst="rect">
            <a:avLst/>
          </a:prstGeom>
        </p:spPr>
      </p:pic>
      <p:pic>
        <p:nvPicPr>
          <p:cNvPr id="6" name="图片 5" descr="添加标题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525" y="2428240"/>
            <a:ext cx="5808345" cy="3413760"/>
          </a:xfrm>
          <a:prstGeom prst="rect">
            <a:avLst/>
          </a:prstGeom>
        </p:spPr>
      </p:pic>
    </p:spTree>
  </p:cSld>
  <p:clrMapOvr>
    <a:masterClrMapping/>
  </p:clrMapOvr>
  <p:transition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图片 69" descr="背景图.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30000" contrast="-20000"/>
          </a:blip>
          <a:stretch>
            <a:fillRect/>
          </a:stretch>
        </p:blipFill>
        <p:spPr>
          <a:xfrm>
            <a:off x="635" y="-635"/>
            <a:ext cx="12191365" cy="19431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175658" y="1194439"/>
            <a:ext cx="4620094" cy="4459876"/>
          </a:xfrm>
          <a:prstGeom prst="roundRect">
            <a:avLst>
              <a:gd name="adj" fmla="val 50000"/>
            </a:avLst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>
            <a:solidFill>
              <a:srgbClr val="8FD9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0855" y="3342353"/>
            <a:ext cx="391922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  <a:endParaRPr lang="en-GB" sz="6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7117715" y="905510"/>
            <a:ext cx="309245" cy="309245"/>
          </a:xfrm>
          <a:prstGeom prst="ellipse">
            <a:avLst/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cs typeface="+mn-ea"/>
              <a:sym typeface="+mn-lt"/>
            </a:endParaRPr>
          </a:p>
        </p:txBody>
      </p:sp>
      <p:cxnSp>
        <p:nvCxnSpPr>
          <p:cNvPr id="6" name="Straight Connector 5"/>
          <p:cNvCxnSpPr>
            <a:stCxn id="4" idx="4"/>
          </p:cNvCxnSpPr>
          <p:nvPr/>
        </p:nvCxnSpPr>
        <p:spPr>
          <a:xfrm>
            <a:off x="7272655" y="1214755"/>
            <a:ext cx="0" cy="615315"/>
          </a:xfrm>
          <a:prstGeom prst="line">
            <a:avLst/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7117715" y="1830705"/>
            <a:ext cx="309245" cy="309245"/>
          </a:xfrm>
          <a:prstGeom prst="ellipse">
            <a:avLst/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cs typeface="+mn-ea"/>
              <a:sym typeface="+mn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272655" y="2135505"/>
            <a:ext cx="0" cy="615315"/>
          </a:xfrm>
          <a:prstGeom prst="line">
            <a:avLst/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117715" y="2750820"/>
            <a:ext cx="309245" cy="309245"/>
          </a:xfrm>
          <a:prstGeom prst="ellipse">
            <a:avLst/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cs typeface="+mn-ea"/>
              <a:sym typeface="+mn-lt"/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10385425" y="688975"/>
            <a:ext cx="314960" cy="3225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7272655" y="3055620"/>
            <a:ext cx="0" cy="615315"/>
          </a:xfrm>
          <a:prstGeom prst="line">
            <a:avLst/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7117715" y="3670935"/>
            <a:ext cx="309245" cy="309245"/>
          </a:xfrm>
          <a:prstGeom prst="ellipse">
            <a:avLst/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cs typeface="+mn-ea"/>
              <a:sym typeface="+mn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7272655" y="3975735"/>
            <a:ext cx="0" cy="615315"/>
          </a:xfrm>
          <a:prstGeom prst="line">
            <a:avLst/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7117715" y="4591050"/>
            <a:ext cx="309245" cy="309245"/>
          </a:xfrm>
          <a:prstGeom prst="ellipse">
            <a:avLst/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cs typeface="+mn-ea"/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17050" y="776924"/>
            <a:ext cx="32594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Company profile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17050" y="1695089"/>
            <a:ext cx="22339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Team Style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17050" y="2613254"/>
            <a:ext cx="28492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Main Products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17050" y="3531419"/>
            <a:ext cx="264414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Product Show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17050" y="4449585"/>
            <a:ext cx="40798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Product application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7" name="Oval 16"/>
          <p:cNvSpPr/>
          <p:nvPr/>
        </p:nvSpPr>
        <p:spPr>
          <a:xfrm>
            <a:off x="7117715" y="5511800"/>
            <a:ext cx="309245" cy="309245"/>
          </a:xfrm>
          <a:prstGeom prst="ellipse">
            <a:avLst/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b="1">
              <a:cs typeface="+mn-ea"/>
              <a:sym typeface="+mn-lt"/>
            </a:endParaRPr>
          </a:p>
        </p:txBody>
      </p:sp>
      <p:cxnSp>
        <p:nvCxnSpPr>
          <p:cNvPr id="8" name="Straight Connector 15"/>
          <p:cNvCxnSpPr/>
          <p:nvPr/>
        </p:nvCxnSpPr>
        <p:spPr>
          <a:xfrm>
            <a:off x="7272655" y="4917440"/>
            <a:ext cx="0" cy="615315"/>
          </a:xfrm>
          <a:prstGeom prst="line">
            <a:avLst/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2"/>
          <p:cNvSpPr txBox="1"/>
          <p:nvPr/>
        </p:nvSpPr>
        <p:spPr>
          <a:xfrm>
            <a:off x="7717050" y="5367795"/>
            <a:ext cx="36696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Service Guarantee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93" name="任意多边形 92"/>
          <p:cNvSpPr/>
          <p:nvPr/>
        </p:nvSpPr>
        <p:spPr>
          <a:xfrm>
            <a:off x="10424160" y="-5080"/>
            <a:ext cx="1771650" cy="84074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6" name="任意多边形 95"/>
          <p:cNvSpPr/>
          <p:nvPr/>
        </p:nvSpPr>
        <p:spPr>
          <a:xfrm rot="10800000">
            <a:off x="-13970" y="6269990"/>
            <a:ext cx="1243330" cy="5899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1273810" y="6511290"/>
            <a:ext cx="213360" cy="21717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外网水印图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21495" b="33300"/>
          <a:stretch>
            <a:fillRect/>
          </a:stretch>
        </p:blipFill>
        <p:spPr>
          <a:xfrm>
            <a:off x="1954530" y="1931035"/>
            <a:ext cx="2927985" cy="1323340"/>
          </a:xfrm>
          <a:prstGeom prst="rect">
            <a:avLst/>
          </a:prstGeom>
        </p:spPr>
      </p:pic>
    </p:spTree>
  </p:cSld>
  <p:clrMapOvr>
    <a:masterClrMapping/>
  </p:clrMapOvr>
  <p:transition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0795" y="4318635"/>
            <a:ext cx="12212955" cy="2545080"/>
          </a:xfrm>
          <a:prstGeom prst="rect">
            <a:avLst/>
          </a:pr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94000">
                <a:srgbClr val="0189DF"/>
              </a:gs>
            </a:gsLst>
            <a:lin ang="60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8"/>
          <p:cNvSpPr txBox="1"/>
          <p:nvPr/>
        </p:nvSpPr>
        <p:spPr>
          <a:xfrm>
            <a:off x="4415155" y="3712845"/>
            <a:ext cx="721360" cy="252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50" dirty="0"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728085" y="836295"/>
            <a:ext cx="8173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5EFF7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Guizhou Yuanmiao E-Commerce Co.,Ltd.</a:t>
            </a:r>
            <a:endParaRPr lang="en-US" altLang="zh-CN" sz="3200">
              <a:ln w="22225">
                <a:solidFill>
                  <a:schemeClr val="accent2"/>
                </a:solidFill>
                <a:prstDash val="solid"/>
              </a:ln>
              <a:solidFill>
                <a:srgbClr val="C5EFF7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728085" y="1558290"/>
            <a:ext cx="76523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Specializing in the sale of the world's major electrical brands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Products purchased directly from overseas, genuine stock, preferential prices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After-sales warranty, complete models, same products, different prices and services.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728085" y="2630805"/>
            <a:ext cx="79006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 large number of original imported DCS system parts, PLC system parts.</a:t>
            </a:r>
            <a:endParaRPr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Main: ABB, GE Fanuc, Bently Bentley, Triconex, Woodward, Foxboro, Westinghouse/Emerson, Reliance, Schneider Modicon, A-B, HIMA Black Horse, Motorola, Kollmorgen, Bosch/Rexroth/Bosch, NI, YOKOGAWA, Yokogawa, and other major brands of PLC system parts, DCS system parts, robot system parts, and large servo system discontinued spare parts.</a:t>
            </a:r>
            <a:endParaRPr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459990" y="4523740"/>
            <a:ext cx="7477760" cy="2057400"/>
            <a:chOff x="3874" y="7124"/>
            <a:chExt cx="11776" cy="3240"/>
          </a:xfrm>
        </p:grpSpPr>
        <p:sp>
          <p:nvSpPr>
            <p:cNvPr id="24" name="椭圆 23"/>
            <p:cNvSpPr/>
            <p:nvPr/>
          </p:nvSpPr>
          <p:spPr>
            <a:xfrm>
              <a:off x="7918" y="7124"/>
              <a:ext cx="3240" cy="3240"/>
            </a:xfrm>
            <a:prstGeom prst="ellipse">
              <a:avLst/>
            </a:prstGeom>
            <a:noFill/>
            <a:ln>
              <a:solidFill>
                <a:srgbClr val="8FD9FC"/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rgbClr val="8FD9FC"/>
                      </a:gs>
                      <a:gs pos="48000">
                        <a:srgbClr val="C5EFF7"/>
                      </a:gs>
                      <a:gs pos="94000">
                        <a:srgbClr val="8FD9FC"/>
                      </a:gs>
                      <a:gs pos="70000">
                        <a:srgbClr val="B2E7FA"/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8383" y="7636"/>
              <a:ext cx="2304" cy="2304"/>
            </a:xfrm>
            <a:prstGeom prst="ellipse">
              <a:avLst/>
            </a:prstGeom>
            <a:gradFill>
              <a:gsLst>
                <a:gs pos="0">
                  <a:srgbClr val="8FD9FC"/>
                </a:gs>
                <a:gs pos="48000">
                  <a:srgbClr val="C5EFF7"/>
                </a:gs>
                <a:gs pos="94000">
                  <a:srgbClr val="8FD9FC"/>
                </a:gs>
                <a:gs pos="70000">
                  <a:srgbClr val="B2E7FA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611" y="8015"/>
              <a:ext cx="1877" cy="20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000" b="1">
                  <a:ln w="12700" cmpd="dbl">
                    <a:solidFill>
                      <a:srgbClr val="6690BA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Systems </a:t>
              </a:r>
              <a:r>
                <a:rPr lang="en-US" altLang="zh-CN" sz="2000" b="1">
                  <a:ln w="12700" cmpd="dbl">
                    <a:solidFill>
                      <a:srgbClr val="6690BA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   </a:t>
              </a:r>
              <a:r>
                <a:rPr lang="zh-CN" altLang="en-US" sz="2000" b="1">
                  <a:ln w="12700" cmpd="dbl">
                    <a:solidFill>
                      <a:srgbClr val="6690BA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Spare </a:t>
              </a:r>
              <a:r>
                <a:rPr lang="en-US" altLang="zh-CN" sz="2000" b="1">
                  <a:ln w="12700" cmpd="dbl">
                    <a:solidFill>
                      <a:srgbClr val="6690BA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r>
                <a:rPr lang="zh-CN" altLang="en-US" sz="2000" b="1">
                  <a:ln w="12700" cmpd="dbl">
                    <a:solidFill>
                      <a:srgbClr val="6690BA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parts</a:t>
              </a:r>
              <a:endParaRPr lang="zh-CN" altLang="en-US" sz="2000" b="1">
                <a:ln w="12700" cmpd="dbl">
                  <a:solidFill>
                    <a:srgbClr val="6690BA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0577" y="7312"/>
              <a:ext cx="797" cy="795"/>
            </a:xfrm>
            <a:prstGeom prst="ellipse">
              <a:avLst/>
            </a:prstGeom>
            <a:gradFill>
              <a:gsLst>
                <a:gs pos="0">
                  <a:srgbClr val="8FD9FC"/>
                </a:gs>
                <a:gs pos="48000">
                  <a:srgbClr val="C5EFF7"/>
                </a:gs>
                <a:gs pos="94000">
                  <a:srgbClr val="8FD9FC"/>
                </a:gs>
                <a:gs pos="70000">
                  <a:srgbClr val="B2E7FA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0"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en-US" altLang="zh-CN" sz="2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0657" y="9339"/>
              <a:ext cx="795" cy="795"/>
            </a:xfrm>
            <a:prstGeom prst="ellipse">
              <a:avLst/>
            </a:prstGeom>
            <a:gradFill>
              <a:gsLst>
                <a:gs pos="0">
                  <a:srgbClr val="8FD9FC"/>
                </a:gs>
                <a:gs pos="48000">
                  <a:srgbClr val="C5EFF7"/>
                </a:gs>
                <a:gs pos="94000">
                  <a:srgbClr val="8FD9FC"/>
                </a:gs>
                <a:gs pos="70000">
                  <a:srgbClr val="B2E7FA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0"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en-US" altLang="zh-CN" sz="2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88" y="7312"/>
              <a:ext cx="797" cy="795"/>
            </a:xfrm>
            <a:prstGeom prst="ellipse">
              <a:avLst/>
            </a:prstGeom>
            <a:gradFill>
              <a:gsLst>
                <a:gs pos="0">
                  <a:srgbClr val="8FD9FC"/>
                </a:gs>
                <a:gs pos="48000">
                  <a:srgbClr val="C5EFF7"/>
                </a:gs>
                <a:gs pos="94000">
                  <a:srgbClr val="8FD9FC"/>
                </a:gs>
                <a:gs pos="70000">
                  <a:srgbClr val="B2E7FA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0"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en-US" altLang="zh-CN" sz="2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7690" y="9339"/>
              <a:ext cx="795" cy="795"/>
            </a:xfrm>
            <a:prstGeom prst="ellipse">
              <a:avLst/>
            </a:prstGeom>
            <a:gradFill>
              <a:gsLst>
                <a:gs pos="0">
                  <a:srgbClr val="8FD9FC"/>
                </a:gs>
                <a:gs pos="48000">
                  <a:srgbClr val="C5EFF7"/>
                </a:gs>
                <a:gs pos="94000">
                  <a:srgbClr val="8FD9FC"/>
                </a:gs>
                <a:gs pos="70000">
                  <a:srgbClr val="B2E7FA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0"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en-US" altLang="zh-CN" sz="2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118" y="7293"/>
              <a:ext cx="351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2400" b="1">
                  <a:solidFill>
                    <a:schemeClr val="bg1"/>
                  </a:solidFill>
                  <a:effectLst/>
                </a:rPr>
                <a:t>  </a:t>
              </a:r>
              <a:r>
                <a:rPr lang="zh-CN" altLang="en-US" sz="2400" b="1"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+mn-ea"/>
                </a:rPr>
                <a:t>PLC system</a:t>
              </a:r>
              <a:endPara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1527" y="7293"/>
              <a:ext cx="335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400" b="1"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+mn-ea"/>
                </a:rPr>
                <a:t>DCS System</a:t>
              </a:r>
              <a:endPara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874" y="9339"/>
              <a:ext cx="357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400" b="1"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+mn-ea"/>
                </a:rPr>
                <a:t>Servo System</a:t>
              </a:r>
              <a:endPara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1626" y="9314"/>
              <a:ext cx="402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400" b="1"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+mn-ea"/>
                </a:rPr>
                <a:t>Robotic system</a:t>
              </a:r>
              <a:endPara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47420" y="1178560"/>
            <a:ext cx="2241550" cy="2241550"/>
            <a:chOff x="3039" y="1720"/>
            <a:chExt cx="3530" cy="3530"/>
          </a:xfrm>
        </p:grpSpPr>
        <p:sp>
          <p:nvSpPr>
            <p:cNvPr id="3" name="椭圆 2"/>
            <p:cNvSpPr/>
            <p:nvPr>
              <p:custDataLst>
                <p:tags r:id="rId1"/>
              </p:custDataLst>
            </p:nvPr>
          </p:nvSpPr>
          <p:spPr>
            <a:xfrm>
              <a:off x="3185" y="1879"/>
              <a:ext cx="3224" cy="3224"/>
            </a:xfrm>
            <a:prstGeom prst="ellipse">
              <a:avLst/>
            </a:prstGeom>
            <a:solidFill>
              <a:srgbClr val="33B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同心圆 3"/>
            <p:cNvSpPr/>
            <p:nvPr/>
          </p:nvSpPr>
          <p:spPr>
            <a:xfrm>
              <a:off x="3039" y="1720"/>
              <a:ext cx="3531" cy="3531"/>
            </a:xfrm>
            <a:prstGeom prst="donut">
              <a:avLst>
                <a:gd name="adj" fmla="val 1179"/>
              </a:avLst>
            </a:prstGeom>
            <a:solidFill>
              <a:srgbClr val="37B7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70" name="图片 69" descr="背景图.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30000" contrast="-20000"/>
          </a:blip>
          <a:stretch>
            <a:fillRect/>
          </a:stretch>
        </p:blipFill>
        <p:spPr>
          <a:xfrm>
            <a:off x="635" y="-635"/>
            <a:ext cx="12191365" cy="194310"/>
          </a:xfrm>
          <a:prstGeom prst="rect">
            <a:avLst/>
          </a:prstGeom>
        </p:spPr>
      </p:pic>
      <p:pic>
        <p:nvPicPr>
          <p:cNvPr id="2" name="图片 1" descr="源妙"/>
          <p:cNvPicPr>
            <a:picLocks noChangeAspect="1"/>
          </p:cNvPicPr>
          <p:nvPr/>
        </p:nvPicPr>
        <p:blipFill>
          <a:blip r:embed="rId4"/>
          <a:srcRect l="2360" t="3023" r="-2360" b="-3023"/>
          <a:stretch>
            <a:fillRect/>
          </a:stretch>
        </p:blipFill>
        <p:spPr>
          <a:xfrm>
            <a:off x="947420" y="1510030"/>
            <a:ext cx="2421890" cy="1491615"/>
          </a:xfrm>
          <a:prstGeom prst="rect">
            <a:avLst/>
          </a:prstGeom>
        </p:spPr>
      </p:pic>
      <p:pic>
        <p:nvPicPr>
          <p:cNvPr id="9" name="图片 8" descr="外网水印图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21495" b="33300"/>
          <a:stretch>
            <a:fillRect/>
          </a:stretch>
        </p:blipFill>
        <p:spPr>
          <a:xfrm>
            <a:off x="4445" y="27940"/>
            <a:ext cx="2218055" cy="1002665"/>
          </a:xfrm>
          <a:prstGeom prst="rect">
            <a:avLst/>
          </a:prstGeom>
        </p:spPr>
      </p:pic>
    </p:spTree>
  </p:cSld>
  <p:clrMapOvr>
    <a:masterClrMapping/>
  </p:clrMapOvr>
  <p:transition advTm="3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 descr="背景图.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30000" contrast="-20000"/>
          </a:blip>
          <a:stretch>
            <a:fillRect/>
          </a:stretch>
        </p:blipFill>
        <p:spPr>
          <a:xfrm>
            <a:off x="635" y="-635"/>
            <a:ext cx="12191365" cy="1315085"/>
          </a:xfrm>
          <a:prstGeom prst="rect">
            <a:avLst/>
          </a:prstGeom>
        </p:spPr>
      </p:pic>
      <p:cxnSp>
        <p:nvCxnSpPr>
          <p:cNvPr id="31" name="Straight Connector 8"/>
          <p:cNvCxnSpPr/>
          <p:nvPr/>
        </p:nvCxnSpPr>
        <p:spPr>
          <a:xfrm>
            <a:off x="0" y="1314450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G:\各网站信息\官网-外贸网站-源妙\名片\封面 (3).jpg封面 (3)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20535" y="2826703"/>
            <a:ext cx="4398010" cy="1831975"/>
          </a:xfrm>
          <a:prstGeom prst="roundRect">
            <a:avLst/>
          </a:prstGeom>
        </p:spPr>
      </p:pic>
      <p:sp>
        <p:nvSpPr>
          <p:cNvPr id="38" name="TextBox 9"/>
          <p:cNvSpPr txBox="1"/>
          <p:nvPr/>
        </p:nvSpPr>
        <p:spPr>
          <a:xfrm>
            <a:off x="4471148" y="208214"/>
            <a:ext cx="222377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chemeClr val="accent1"/>
                </a:solidFill>
                <a:cs typeface="+mn-ea"/>
                <a:sym typeface="+mn-lt"/>
              </a:rPr>
              <a:t> </a:t>
            </a:r>
            <a:r>
              <a:rPr lang="zh-CN" altLang="en-US" sz="28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Team Style</a:t>
            </a:r>
            <a:endParaRPr lang="zh-CN" altLang="en-US" sz="2800" b="1" dirty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9" name="图片 8" descr="G:\各网站信息\官网-外贸网站-源妙\名片\封面 (5).jpg封面 (5)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41955" y="4048125"/>
            <a:ext cx="2178050" cy="1932305"/>
          </a:xfrm>
          <a:prstGeom prst="rect">
            <a:avLst/>
          </a:prstGeom>
        </p:spPr>
      </p:pic>
      <p:pic>
        <p:nvPicPr>
          <p:cNvPr id="8" name="图片 7" descr="G:\各网站信息\官网-外贸网站-源妙\名片\封面 (2).png封面 (2)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24450" y="4658995"/>
            <a:ext cx="3754120" cy="1906270"/>
          </a:xfrm>
          <a:prstGeom prst="roundRect">
            <a:avLst/>
          </a:prstGeom>
        </p:spPr>
      </p:pic>
      <p:sp>
        <p:nvSpPr>
          <p:cNvPr id="44" name="椭圆 43"/>
          <p:cNvSpPr/>
          <p:nvPr/>
        </p:nvSpPr>
        <p:spPr>
          <a:xfrm>
            <a:off x="10160000" y="1428115"/>
            <a:ext cx="1120775" cy="1148715"/>
          </a:xfrm>
          <a:prstGeom prst="ellipse">
            <a:avLst/>
          </a:prstGeom>
          <a:solidFill>
            <a:srgbClr val="129FE7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925560" y="4860925"/>
            <a:ext cx="325374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We create the brilliance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of the company together.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together to achieve 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our ideal struggle.</a:t>
            </a:r>
            <a:endParaRPr lang="en-US" altLang="zh-CN" sz="2000" b="1">
              <a:latin typeface="+mj-lt"/>
              <a:ea typeface="+mj-lt"/>
            </a:endParaRPr>
          </a:p>
        </p:txBody>
      </p:sp>
      <p:sp>
        <p:nvSpPr>
          <p:cNvPr id="93" name="任意多边形 92"/>
          <p:cNvSpPr/>
          <p:nvPr/>
        </p:nvSpPr>
        <p:spPr>
          <a:xfrm>
            <a:off x="10424160" y="-5080"/>
            <a:ext cx="1771650" cy="84074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6" name="任意多边形 95"/>
          <p:cNvSpPr/>
          <p:nvPr/>
        </p:nvSpPr>
        <p:spPr>
          <a:xfrm rot="10800000">
            <a:off x="-13970" y="6269990"/>
            <a:ext cx="1243330" cy="5899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1273810" y="6511290"/>
            <a:ext cx="213360" cy="21717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8" name="椭圆 97"/>
          <p:cNvSpPr/>
          <p:nvPr/>
        </p:nvSpPr>
        <p:spPr>
          <a:xfrm>
            <a:off x="10385425" y="688975"/>
            <a:ext cx="314960" cy="3225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10319385" y="1817370"/>
            <a:ext cx="899160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chemeClr val="bg1"/>
                </a:solidFill>
              </a:rPr>
              <a:t>G</a:t>
            </a:r>
            <a:r>
              <a:rPr lang="zh-CN" altLang="en-US">
                <a:solidFill>
                  <a:schemeClr val="bg1"/>
                </a:solidFill>
              </a:rPr>
              <a:t>lobal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1" name="图片 10" descr="G:\各网站信息\官网-外贸网站-源妙\名片\封面 (3).png封面 (3)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2941955" y="1590675"/>
            <a:ext cx="2178050" cy="2173605"/>
          </a:xfrm>
          <a:prstGeom prst="rect">
            <a:avLst/>
          </a:prstGeom>
        </p:spPr>
      </p:pic>
      <p:pic>
        <p:nvPicPr>
          <p:cNvPr id="12" name="图片 11" descr="G:\各网站信息\官网-外贸网站-源妙\名片\封面 (4).png封面 (4)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85115" y="4048125"/>
            <a:ext cx="2364740" cy="1932305"/>
          </a:xfrm>
          <a:prstGeom prst="rect">
            <a:avLst/>
          </a:prstGeom>
        </p:spPr>
      </p:pic>
      <p:pic>
        <p:nvPicPr>
          <p:cNvPr id="5" name="图片 4" descr="G:\各网站信息\官网-外贸网站-源妙\名片\封面 (4).jpg封面 (4)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85115" y="1591310"/>
            <a:ext cx="2364105" cy="2157095"/>
          </a:xfrm>
          <a:prstGeom prst="rect">
            <a:avLst/>
          </a:prstGeom>
        </p:spPr>
      </p:pic>
      <p:sp>
        <p:nvSpPr>
          <p:cNvPr id="14" name="椭圆 13"/>
          <p:cNvSpPr/>
          <p:nvPr>
            <p:custDataLst>
              <p:tags r:id="rId11"/>
            </p:custDataLst>
          </p:nvPr>
        </p:nvSpPr>
        <p:spPr>
          <a:xfrm>
            <a:off x="8877935" y="1430655"/>
            <a:ext cx="1120775" cy="1148715"/>
          </a:xfrm>
          <a:prstGeom prst="ellipse">
            <a:avLst/>
          </a:prstGeom>
          <a:solidFill>
            <a:srgbClr val="129FE7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15" name="椭圆 14"/>
          <p:cNvSpPr/>
          <p:nvPr>
            <p:custDataLst>
              <p:tags r:id="rId12"/>
            </p:custDataLst>
          </p:nvPr>
        </p:nvSpPr>
        <p:spPr>
          <a:xfrm>
            <a:off x="7250430" y="1430655"/>
            <a:ext cx="1120775" cy="1148715"/>
          </a:xfrm>
          <a:prstGeom prst="ellipse">
            <a:avLst/>
          </a:prstGeom>
          <a:solidFill>
            <a:srgbClr val="129FE7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16" name="椭圆 15"/>
          <p:cNvSpPr/>
          <p:nvPr>
            <p:custDataLst>
              <p:tags r:id="rId13"/>
            </p:custDataLst>
          </p:nvPr>
        </p:nvSpPr>
        <p:spPr>
          <a:xfrm>
            <a:off x="5843905" y="1439545"/>
            <a:ext cx="1120775" cy="1148715"/>
          </a:xfrm>
          <a:prstGeom prst="ellipse">
            <a:avLst/>
          </a:prstGeom>
          <a:solidFill>
            <a:srgbClr val="129FE7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4"/>
            </p:custDataLst>
          </p:nvPr>
        </p:nvSpPr>
        <p:spPr>
          <a:xfrm>
            <a:off x="8925560" y="1614805"/>
            <a:ext cx="10731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bg1"/>
                </a:solidFill>
              </a:rPr>
              <a:t>Convenient and convenient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15"/>
            </p:custDataLst>
          </p:nvPr>
        </p:nvSpPr>
        <p:spPr>
          <a:xfrm>
            <a:off x="7390130" y="1809115"/>
            <a:ext cx="765810" cy="5676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chemeClr val="bg1"/>
                </a:solidFill>
              </a:rPr>
              <a:t> F</a:t>
            </a:r>
            <a:r>
              <a:rPr lang="zh-CN" altLang="en-US">
                <a:solidFill>
                  <a:schemeClr val="bg1"/>
                </a:solidFill>
              </a:rPr>
              <a:t>ast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16"/>
            </p:custDataLst>
          </p:nvPr>
        </p:nvSpPr>
        <p:spPr>
          <a:xfrm>
            <a:off x="5828665" y="1834515"/>
            <a:ext cx="13214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bg1"/>
                </a:solidFill>
              </a:rPr>
              <a:t>Specialties</a:t>
            </a:r>
            <a:endParaRPr lang="zh-CN" altLang="en-US" sz="1400">
              <a:solidFill>
                <a:schemeClr val="bg1"/>
              </a:solidFill>
            </a:endParaRPr>
          </a:p>
        </p:txBody>
      </p:sp>
      <p:pic>
        <p:nvPicPr>
          <p:cNvPr id="17" name="图片 16" descr="外网水印图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t="21495" b="33300"/>
          <a:stretch>
            <a:fillRect/>
          </a:stretch>
        </p:blipFill>
        <p:spPr>
          <a:xfrm>
            <a:off x="4445" y="27940"/>
            <a:ext cx="2218055" cy="1002665"/>
          </a:xfrm>
          <a:prstGeom prst="rect">
            <a:avLst/>
          </a:prstGeom>
        </p:spPr>
      </p:pic>
    </p:spTree>
  </p:cSld>
  <p:clrMapOvr>
    <a:masterClrMapping/>
  </p:clrMapOvr>
  <p:transition advTm="3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35" y="13335"/>
            <a:ext cx="12191365" cy="6858635"/>
            <a:chOff x="1" y="-1"/>
            <a:chExt cx="19199" cy="10801"/>
          </a:xfrm>
        </p:grpSpPr>
        <p:pic>
          <p:nvPicPr>
            <p:cNvPr id="99" name="图片 98" descr="背景图."/>
            <p:cNvPicPr>
              <a:picLocks noChangeAspect="1"/>
            </p:cNvPicPr>
            <p:nvPr/>
          </p:nvPicPr>
          <p:blipFill>
            <a:blip r:embed="rId1">
              <a:lum bright="30000" contrast="-20000"/>
            </a:blip>
            <a:stretch>
              <a:fillRect/>
            </a:stretch>
          </p:blipFill>
          <p:spPr>
            <a:xfrm>
              <a:off x="1" y="-1"/>
              <a:ext cx="19199" cy="10801"/>
            </a:xfrm>
            <a:prstGeom prst="rect">
              <a:avLst/>
            </a:prstGeom>
          </p:spPr>
        </p:pic>
        <p:pic>
          <p:nvPicPr>
            <p:cNvPr id="12" name="图片 11" descr="伍德沃德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66" y="5761"/>
              <a:ext cx="2881" cy="1335"/>
            </a:xfrm>
            <a:prstGeom prst="rect">
              <a:avLst/>
            </a:prstGeom>
          </p:spPr>
        </p:pic>
      </p:grpSp>
      <p:pic>
        <p:nvPicPr>
          <p:cNvPr id="94" name="图片 93" descr="霍尼韦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115" y="3844290"/>
            <a:ext cx="1556385" cy="372745"/>
          </a:xfrm>
          <a:prstGeom prst="rect">
            <a:avLst/>
          </a:prstGeom>
        </p:spPr>
      </p:pic>
      <p:pic>
        <p:nvPicPr>
          <p:cNvPr id="3" name="图片 2" descr="ABB"/>
          <p:cNvPicPr>
            <a:picLocks noChangeAspect="1"/>
          </p:cNvPicPr>
          <p:nvPr/>
        </p:nvPicPr>
        <p:blipFill>
          <a:blip r:embed="rId4"/>
          <a:srcRect l="13099" t="15441" r="2934" b="28631"/>
          <a:stretch>
            <a:fillRect/>
          </a:stretch>
        </p:blipFill>
        <p:spPr>
          <a:xfrm>
            <a:off x="501015" y="1710690"/>
            <a:ext cx="1552575" cy="10356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" name="Straight Connector 8"/>
          <p:cNvCxnSpPr/>
          <p:nvPr/>
        </p:nvCxnSpPr>
        <p:spPr>
          <a:xfrm>
            <a:off x="0" y="1314450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9"/>
          <p:cNvSpPr txBox="1"/>
          <p:nvPr/>
        </p:nvSpPr>
        <p:spPr>
          <a:xfrm>
            <a:off x="4591163" y="209484"/>
            <a:ext cx="276288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800" b="1" dirty="0">
                <a:solidFill>
                  <a:schemeClr val="accent1"/>
                </a:solidFill>
                <a:cs typeface="+mn-ea"/>
                <a:sym typeface="+mn-lt"/>
              </a:rPr>
              <a:t> </a:t>
            </a:r>
            <a:r>
              <a:rPr lang="zh-CN" altLang="en-US" sz="28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Main Products</a:t>
            </a:r>
            <a:endParaRPr lang="zh-CN" altLang="en-US" sz="2800" b="1" dirty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6" name="图片 5" descr="HIMA 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175" y="1857375"/>
            <a:ext cx="1300480" cy="783590"/>
          </a:xfrm>
          <a:prstGeom prst="rect">
            <a:avLst/>
          </a:prstGeom>
          <a:noFill/>
        </p:spPr>
      </p:pic>
      <p:pic>
        <p:nvPicPr>
          <p:cNvPr id="7" name="图片 6" descr="TRICONE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2390" y="1920240"/>
            <a:ext cx="1750695" cy="566420"/>
          </a:xfrm>
          <a:prstGeom prst="rect">
            <a:avLst/>
          </a:prstGeom>
        </p:spPr>
      </p:pic>
      <p:pic>
        <p:nvPicPr>
          <p:cNvPr id="9" name="图片 8" descr="艾默生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3850" y="3549015"/>
            <a:ext cx="1602105" cy="733425"/>
          </a:xfrm>
          <a:prstGeom prst="rect">
            <a:avLst/>
          </a:prstGeom>
        </p:spPr>
      </p:pic>
      <p:pic>
        <p:nvPicPr>
          <p:cNvPr id="10" name="图片 9" descr="本特利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9810" y="1975485"/>
            <a:ext cx="1720215" cy="495935"/>
          </a:xfrm>
          <a:prstGeom prst="rect">
            <a:avLst/>
          </a:prstGeom>
          <a:noFill/>
        </p:spPr>
      </p:pic>
      <p:pic>
        <p:nvPicPr>
          <p:cNvPr id="11" name="图片 10" descr="施耐德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3475" y="5595620"/>
            <a:ext cx="1656715" cy="721360"/>
          </a:xfrm>
          <a:prstGeom prst="rect">
            <a:avLst/>
          </a:prstGeom>
        </p:spPr>
      </p:pic>
      <p:pic>
        <p:nvPicPr>
          <p:cNvPr id="13" name="图片 12" descr="摩托罗拉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43135" y="3709670"/>
            <a:ext cx="1720850" cy="656590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2829560" y="5613400"/>
            <a:ext cx="1510665" cy="768985"/>
            <a:chOff x="4543" y="8818"/>
            <a:chExt cx="2028" cy="1032"/>
          </a:xfrm>
        </p:grpSpPr>
        <p:pic>
          <p:nvPicPr>
            <p:cNvPr id="14" name="图片 13" descr="罗克韦尔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43" y="8818"/>
              <a:ext cx="1996" cy="666"/>
            </a:xfrm>
            <a:prstGeom prst="rect">
              <a:avLst/>
            </a:prstGeom>
          </p:spPr>
        </p:pic>
        <p:pic>
          <p:nvPicPr>
            <p:cNvPr id="15" name="图片 14" descr="美国A-B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87" y="9429"/>
              <a:ext cx="1984" cy="421"/>
            </a:xfrm>
            <a:prstGeom prst="rect">
              <a:avLst/>
            </a:prstGeom>
          </p:spPr>
        </p:pic>
      </p:grpSp>
      <p:pic>
        <p:nvPicPr>
          <p:cNvPr id="28" name="图片 27" descr="福克斯波罗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91430" y="5720080"/>
            <a:ext cx="1762125" cy="455930"/>
          </a:xfrm>
          <a:prstGeom prst="rect">
            <a:avLst/>
          </a:prstGeom>
        </p:spPr>
      </p:pic>
      <p:pic>
        <p:nvPicPr>
          <p:cNvPr id="49" name="图片 48" descr="PROSOFT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195" y="5455920"/>
            <a:ext cx="1422400" cy="938530"/>
          </a:xfrm>
          <a:prstGeom prst="rect">
            <a:avLst/>
          </a:prstGeom>
          <a:noFill/>
        </p:spPr>
      </p:pic>
      <p:pic>
        <p:nvPicPr>
          <p:cNvPr id="50" name="图片 49" descr="科尔摩根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1005" y="3526155"/>
            <a:ext cx="1663065" cy="100584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057525" y="1589405"/>
            <a:ext cx="1236980" cy="1149985"/>
            <a:chOff x="4705" y="2481"/>
            <a:chExt cx="1661" cy="1544"/>
          </a:xfrm>
        </p:grpSpPr>
        <p:pic>
          <p:nvPicPr>
            <p:cNvPr id="8" name="图片 7" descr="GE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925" y="2481"/>
              <a:ext cx="1158" cy="1158"/>
            </a:xfrm>
            <a:prstGeom prst="rect">
              <a:avLst/>
            </a:prstGeom>
          </p:spPr>
        </p:pic>
        <p:pic>
          <p:nvPicPr>
            <p:cNvPr id="53" name="图片 52" descr="发那科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705" y="3574"/>
              <a:ext cx="1661" cy="451"/>
            </a:xfrm>
            <a:prstGeom prst="rect">
              <a:avLst/>
            </a:prstGeom>
          </p:spPr>
        </p:pic>
      </p:grpSp>
      <p:pic>
        <p:nvPicPr>
          <p:cNvPr id="83" name="图片 82" descr="XYCOM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55835" y="5669915"/>
            <a:ext cx="1724660" cy="603885"/>
          </a:xfrm>
          <a:prstGeom prst="rect">
            <a:avLst/>
          </a:prstGeom>
        </p:spPr>
      </p:pic>
      <p:pic>
        <p:nvPicPr>
          <p:cNvPr id="2" name="图片 1" descr="外网水印图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t="21495" b="33300"/>
          <a:stretch>
            <a:fillRect/>
          </a:stretch>
        </p:blipFill>
        <p:spPr>
          <a:xfrm>
            <a:off x="4445" y="27940"/>
            <a:ext cx="2218055" cy="1002665"/>
          </a:xfrm>
          <a:prstGeom prst="rect">
            <a:avLst/>
          </a:prstGeom>
        </p:spPr>
      </p:pic>
    </p:spTree>
  </p:cSld>
  <p:clrMapOvr>
    <a:masterClrMapping/>
  </p:clrMapOvr>
  <p:transition advTm="3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3970" y="6269990"/>
            <a:ext cx="1501140" cy="589280"/>
            <a:chOff x="-22" y="9874"/>
            <a:chExt cx="2364" cy="928"/>
          </a:xfrm>
        </p:grpSpPr>
        <p:sp>
          <p:nvSpPr>
            <p:cNvPr id="5" name="任意多边形 4"/>
            <p:cNvSpPr/>
            <p:nvPr/>
          </p:nvSpPr>
          <p:spPr>
            <a:xfrm rot="10800000">
              <a:off x="-22" y="9874"/>
              <a:ext cx="1958" cy="92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3596" h="1706">
                  <a:moveTo>
                    <a:pt x="0" y="0"/>
                  </a:moveTo>
                  <a:lnTo>
                    <a:pt x="3596" y="0"/>
                  </a:lnTo>
                  <a:lnTo>
                    <a:pt x="3596" y="504"/>
                  </a:lnTo>
                  <a:lnTo>
                    <a:pt x="3595" y="506"/>
                  </a:lnTo>
                  <a:cubicBezTo>
                    <a:pt x="3310" y="1211"/>
                    <a:pt x="2642" y="1706"/>
                    <a:pt x="1863" y="1706"/>
                  </a:cubicBezTo>
                  <a:cubicBezTo>
                    <a:pt x="923" y="1706"/>
                    <a:pt x="144" y="985"/>
                    <a:pt x="6" y="4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2006" y="10254"/>
              <a:ext cx="336" cy="34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99" name="图片 98" descr="背景图."/>
          <p:cNvPicPr>
            <a:picLocks noChangeAspect="1"/>
          </p:cNvPicPr>
          <p:nvPr/>
        </p:nvPicPr>
        <p:blipFill>
          <a:blip r:embed="rId1">
            <a:lum bright="30000" contrast="-20000"/>
          </a:blip>
          <a:stretch>
            <a:fillRect/>
          </a:stretch>
        </p:blipFill>
        <p:spPr>
          <a:xfrm>
            <a:off x="635" y="-635"/>
            <a:ext cx="12191365" cy="101092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611505" y="3567430"/>
            <a:ext cx="2160270" cy="2973705"/>
          </a:xfrm>
          <a:prstGeom prst="roundRect">
            <a:avLst/>
          </a:prstGeom>
          <a:noFill/>
          <a:ln>
            <a:solidFill>
              <a:srgbClr val="0189D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A1C6EB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TextBox 9"/>
          <p:cNvSpPr txBox="1"/>
          <p:nvPr/>
        </p:nvSpPr>
        <p:spPr>
          <a:xfrm>
            <a:off x="1298053" y="84389"/>
            <a:ext cx="27940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ABB </a:t>
            </a:r>
            <a:r>
              <a:rPr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main series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：</a:t>
            </a:r>
            <a:endParaRPr lang="en-US" altLang="zh-CN" sz="1600" b="1" dirty="0">
              <a:solidFill>
                <a:schemeClr val="accent1"/>
              </a:solidFill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79165" y="3804285"/>
            <a:ext cx="197167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1400" b="1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PM series controller</a:t>
            </a:r>
            <a:endParaRPr lang="zh-CN" altLang="en-US" sz="1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7865" y="3712845"/>
            <a:ext cx="1987550" cy="654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sz="1400" b="1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5SHY series silicon </a:t>
            </a:r>
            <a:endParaRPr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algn="l"/>
            <a:r>
              <a:rPr sz="1400" b="1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controlled modules</a:t>
            </a:r>
            <a:endParaRPr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algn="l"/>
            <a:endParaRPr lang="zh-CN" altLang="en-US" sz="16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423660" y="3783965"/>
            <a:ext cx="197675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400" b="1">
                <a:solidFill>
                  <a:schemeClr val="tx1"/>
                </a:solidFill>
              </a:rPr>
              <a:t> </a:t>
            </a:r>
            <a:r>
              <a:rPr sz="1400" b="1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PP series controller</a:t>
            </a:r>
            <a:endParaRPr lang="zh-CN" altLang="en-US" sz="1400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351645" y="3771265"/>
            <a:ext cx="204279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1600" b="1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T</a:t>
            </a:r>
            <a:r>
              <a:rPr sz="1600" b="1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ension controller</a:t>
            </a:r>
            <a:endParaRPr lang="zh-CN" altLang="en-US" sz="1600" b="1">
              <a:solidFill>
                <a:schemeClr val="tx1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63270" y="4493895"/>
            <a:ext cx="183388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+mj-lt"/>
              </a:rPr>
              <a:t>5SHY4045L0006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+mj-lt"/>
            </a:endParaRPr>
          </a:p>
          <a:p>
            <a:pPr algn="l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+mj-lt"/>
              </a:rPr>
              <a:t>5SHY3545L0010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+mj-lt"/>
            </a:endParaRPr>
          </a:p>
          <a:p>
            <a:pPr algn="l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+mj-lt"/>
              </a:rPr>
              <a:t>5SHX2645L0002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+mj-lt"/>
            </a:endParaRPr>
          </a:p>
          <a:p>
            <a:pPr algn="l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+mj-lt"/>
              </a:rPr>
              <a:t>5SHY3545L0020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+mj-lt"/>
            </a:endParaRPr>
          </a:p>
          <a:p>
            <a:pPr algn="l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+mj-lt"/>
              </a:rPr>
              <a:t>5SHY5045L0020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+mj-lt"/>
            </a:endParaRPr>
          </a:p>
          <a:p>
            <a:pPr algn="l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+mj-lt"/>
                <a:sym typeface="+mn-ea"/>
              </a:rPr>
              <a:t>5SHY35L4520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+mj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870325" y="4495165"/>
            <a:ext cx="1211580" cy="197104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+mj-lt"/>
              </a:rPr>
              <a:t>PM904F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+mj-lt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+mj-lt"/>
              </a:rPr>
              <a:t>PM861AK01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+mj-lt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+mj-lt"/>
              </a:rPr>
              <a:t>PM866K01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+mj-lt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+mj-lt"/>
                <a:sym typeface="+mn-ea"/>
              </a:rPr>
              <a:t>PM864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+mj-lt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+mj-lt"/>
              </a:rPr>
              <a:t>PM864AK01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+mj-lt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+mj-lt"/>
              </a:rPr>
              <a:t>PM865K01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+mj-lt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+mj-lt"/>
              </a:rPr>
              <a:t>PM511V16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+mj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977380" y="4483735"/>
            <a:ext cx="868680" cy="20300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PPD113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PPD512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PP836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PP846A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PP836A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PP875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PP885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9523095" y="4483100"/>
            <a:ext cx="1783080" cy="20300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PFSK151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PFEA112-65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PFEA113-65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PFCL201C 10KN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PFTL101A 1.0KN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PFTL101B 5.0KN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PFTL301E 1.0KN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223" name="图片 2" descr="ABB图片素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" y="88900"/>
            <a:ext cx="1004570" cy="4013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1815" y="1517650"/>
            <a:ext cx="2211705" cy="1740535"/>
          </a:xfrm>
          <a:prstGeom prst="roundRect">
            <a:avLst/>
          </a:prstGeom>
          <a:ln>
            <a:noFill/>
          </a:ln>
        </p:spPr>
      </p:pic>
      <p:cxnSp>
        <p:nvCxnSpPr>
          <p:cNvPr id="16" name="直接连接符 15"/>
          <p:cNvCxnSpPr/>
          <p:nvPr/>
        </p:nvCxnSpPr>
        <p:spPr>
          <a:xfrm>
            <a:off x="1262380" y="4353560"/>
            <a:ext cx="811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/>
        </p:nvSpPr>
        <p:spPr>
          <a:xfrm>
            <a:off x="3358515" y="3557905"/>
            <a:ext cx="2160270" cy="2973705"/>
          </a:xfrm>
          <a:prstGeom prst="roundRect">
            <a:avLst/>
          </a:prstGeom>
          <a:noFill/>
          <a:ln>
            <a:solidFill>
              <a:srgbClr val="0189D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A1C6EB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 rot="0">
            <a:off x="3579712" y="1478543"/>
            <a:ext cx="1857953" cy="1780912"/>
            <a:chOff x="4923" y="7111"/>
            <a:chExt cx="3765" cy="3611"/>
          </a:xfrm>
        </p:grpSpPr>
        <p:pic>
          <p:nvPicPr>
            <p:cNvPr id="42" name="图片 41" descr="PM511V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000000">
              <a:off x="4922" y="7112"/>
              <a:ext cx="2401" cy="2399"/>
            </a:xfrm>
            <a:prstGeom prst="rect">
              <a:avLst/>
            </a:prstGeom>
          </p:spPr>
        </p:pic>
        <p:pic>
          <p:nvPicPr>
            <p:cNvPr id="36" name="图片 35" descr="ABB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0" y="7673"/>
              <a:ext cx="1858" cy="1727"/>
            </a:xfrm>
            <a:prstGeom prst="rect">
              <a:avLst/>
            </a:prstGeom>
          </p:spPr>
        </p:pic>
        <p:pic>
          <p:nvPicPr>
            <p:cNvPr id="37" name="图片 36" descr="ABB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29" y="9029"/>
              <a:ext cx="2646" cy="1693"/>
            </a:xfrm>
            <a:prstGeom prst="rect">
              <a:avLst/>
            </a:prstGeom>
          </p:spPr>
        </p:pic>
      </p:grpSp>
      <p:cxnSp>
        <p:nvCxnSpPr>
          <p:cNvPr id="18" name="直接连接符 17"/>
          <p:cNvCxnSpPr/>
          <p:nvPr/>
        </p:nvCxnSpPr>
        <p:spPr>
          <a:xfrm>
            <a:off x="4002405" y="4302760"/>
            <a:ext cx="811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6355080" y="3557905"/>
            <a:ext cx="2160270" cy="2973705"/>
          </a:xfrm>
          <a:prstGeom prst="roundRect">
            <a:avLst/>
          </a:prstGeom>
          <a:noFill/>
          <a:ln>
            <a:solidFill>
              <a:srgbClr val="0189D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A1C6EB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0" name="直接连接符 19"/>
          <p:cNvCxnSpPr/>
          <p:nvPr/>
        </p:nvCxnSpPr>
        <p:spPr>
          <a:xfrm>
            <a:off x="7005955" y="4286250"/>
            <a:ext cx="811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 rot="0">
            <a:off x="6139180" y="1868805"/>
            <a:ext cx="2478405" cy="1276350"/>
            <a:chOff x="8745" y="8348"/>
            <a:chExt cx="4720" cy="2430"/>
          </a:xfrm>
        </p:grpSpPr>
        <p:pic>
          <p:nvPicPr>
            <p:cNvPr id="26" name="图片 25" descr="ABB PPD113B01-10-15000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45" y="8364"/>
              <a:ext cx="3338" cy="1290"/>
            </a:xfrm>
            <a:prstGeom prst="rect">
              <a:avLst/>
            </a:prstGeom>
          </p:spPr>
        </p:pic>
        <p:pic>
          <p:nvPicPr>
            <p:cNvPr id="41" name="图片 40" descr="PP836.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980000">
              <a:off x="11599" y="8822"/>
              <a:ext cx="2340" cy="1392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60" y="9504"/>
              <a:ext cx="3117" cy="1274"/>
            </a:xfrm>
            <a:prstGeom prst="rect">
              <a:avLst/>
            </a:prstGeom>
          </p:spPr>
        </p:pic>
      </p:grpSp>
      <p:sp>
        <p:nvSpPr>
          <p:cNvPr id="25" name="圆角矩形 24"/>
          <p:cNvSpPr/>
          <p:nvPr/>
        </p:nvSpPr>
        <p:spPr>
          <a:xfrm>
            <a:off x="9305290" y="3540125"/>
            <a:ext cx="2160270" cy="2973705"/>
          </a:xfrm>
          <a:prstGeom prst="roundRect">
            <a:avLst/>
          </a:prstGeom>
          <a:noFill/>
          <a:ln>
            <a:solidFill>
              <a:srgbClr val="0189D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A1C6EB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5" name="图片 44" descr="PFTL..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8270" y="1896745"/>
            <a:ext cx="2620010" cy="1339850"/>
          </a:xfrm>
          <a:prstGeom prst="rect">
            <a:avLst/>
          </a:prstGeom>
        </p:spPr>
      </p:pic>
      <p:cxnSp>
        <p:nvCxnSpPr>
          <p:cNvPr id="28" name="直接连接符 27"/>
          <p:cNvCxnSpPr/>
          <p:nvPr/>
        </p:nvCxnSpPr>
        <p:spPr>
          <a:xfrm>
            <a:off x="9979660" y="4295775"/>
            <a:ext cx="811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10385425" y="688975"/>
            <a:ext cx="314960" cy="3225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1297940" y="530225"/>
            <a:ext cx="8848090" cy="4165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5SHY、5SHX、PP/PPD、PM、PFTL、PFCL、PFEA、PFSK、PFSA、CI、KUC、RFE、etc</a:t>
            </a:r>
            <a:r>
              <a:rPr lang="en-US" altLang="zh-CN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.</a:t>
            </a:r>
            <a:endParaRPr lang="en-US" altLang="zh-CN" b="1" dirty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cxnSp>
        <p:nvCxnSpPr>
          <p:cNvPr id="39" name="Straight Connector 8"/>
          <p:cNvCxnSpPr/>
          <p:nvPr/>
        </p:nvCxnSpPr>
        <p:spPr>
          <a:xfrm>
            <a:off x="0" y="1012825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任意多边形 2"/>
          <p:cNvSpPr/>
          <p:nvPr/>
        </p:nvSpPr>
        <p:spPr>
          <a:xfrm>
            <a:off x="10424160" y="-5080"/>
            <a:ext cx="1771650" cy="84074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pic>
        <p:nvPicPr>
          <p:cNvPr id="21" name="图片 20" descr="外网水印图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t="21495" b="33300"/>
          <a:stretch>
            <a:fillRect/>
          </a:stretch>
        </p:blipFill>
        <p:spPr>
          <a:xfrm>
            <a:off x="10050145" y="-33655"/>
            <a:ext cx="2218055" cy="1002665"/>
          </a:xfrm>
          <a:prstGeom prst="rect">
            <a:avLst/>
          </a:prstGeom>
        </p:spPr>
      </p:pic>
    </p:spTree>
  </p:cSld>
  <p:clrMapOvr>
    <a:masterClrMapping/>
  </p:clrMapOvr>
  <p:transition advTm="3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椭圆 73"/>
          <p:cNvSpPr/>
          <p:nvPr/>
        </p:nvSpPr>
        <p:spPr>
          <a:xfrm>
            <a:off x="6374765" y="4284345"/>
            <a:ext cx="2379980" cy="220535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1" name="椭圆 70"/>
          <p:cNvSpPr/>
          <p:nvPr/>
        </p:nvSpPr>
        <p:spPr>
          <a:xfrm>
            <a:off x="6360795" y="1678305"/>
            <a:ext cx="2379980" cy="220535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9" name="椭圆 58"/>
          <p:cNvSpPr/>
          <p:nvPr/>
        </p:nvSpPr>
        <p:spPr>
          <a:xfrm>
            <a:off x="2879725" y="4272915"/>
            <a:ext cx="2379980" cy="220535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2879725" y="1657350"/>
            <a:ext cx="2379980" cy="220535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9" name="图片 98" descr="背景图."/>
          <p:cNvPicPr>
            <a:picLocks noChangeAspect="1"/>
          </p:cNvPicPr>
          <p:nvPr/>
        </p:nvPicPr>
        <p:blipFill>
          <a:blip r:embed="rId1">
            <a:lum bright="30000" contrast="-20000"/>
          </a:blip>
          <a:stretch>
            <a:fillRect/>
          </a:stretch>
        </p:blipFill>
        <p:spPr>
          <a:xfrm>
            <a:off x="635" y="-635"/>
            <a:ext cx="12191365" cy="1010920"/>
          </a:xfrm>
          <a:prstGeom prst="rect">
            <a:avLst/>
          </a:prstGeom>
        </p:spPr>
      </p:pic>
      <p:sp>
        <p:nvSpPr>
          <p:cNvPr id="11" name="TextBox 9"/>
          <p:cNvSpPr txBox="1"/>
          <p:nvPr/>
        </p:nvSpPr>
        <p:spPr>
          <a:xfrm>
            <a:off x="953248" y="181544"/>
            <a:ext cx="26403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GE main series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：</a:t>
            </a:r>
            <a:endParaRPr lang="zh-CN" altLang="en-US" sz="2400" b="1" dirty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10385425" y="688975"/>
            <a:ext cx="314960" cy="3225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9" name="Straight Connector 8"/>
          <p:cNvCxnSpPr/>
          <p:nvPr/>
        </p:nvCxnSpPr>
        <p:spPr>
          <a:xfrm>
            <a:off x="0" y="1015365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组合 75"/>
          <p:cNvGrpSpPr/>
          <p:nvPr/>
        </p:nvGrpSpPr>
        <p:grpSpPr>
          <a:xfrm>
            <a:off x="6351270" y="1964690"/>
            <a:ext cx="2449830" cy="1831340"/>
            <a:chOff x="10038" y="3215"/>
            <a:chExt cx="3696" cy="2763"/>
          </a:xfrm>
        </p:grpSpPr>
        <p:pic>
          <p:nvPicPr>
            <p:cNvPr id="19" name="图片 18" descr="GE  3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72" y="3427"/>
              <a:ext cx="1562" cy="1710"/>
            </a:xfrm>
            <a:prstGeom prst="rect">
              <a:avLst/>
            </a:prstGeom>
          </p:spPr>
        </p:pic>
        <p:pic>
          <p:nvPicPr>
            <p:cNvPr id="20" name="图片 19" descr="GE 489 (1)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38" y="3215"/>
              <a:ext cx="1691" cy="1804"/>
            </a:xfrm>
            <a:prstGeom prst="rect">
              <a:avLst/>
            </a:prstGeom>
          </p:spPr>
        </p:pic>
        <p:pic>
          <p:nvPicPr>
            <p:cNvPr id="21" name="图片 20" descr="GE 7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45" y="3666"/>
              <a:ext cx="2026" cy="2313"/>
            </a:xfrm>
            <a:prstGeom prst="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 rot="0">
            <a:off x="6195695" y="4657090"/>
            <a:ext cx="2847975" cy="1470025"/>
            <a:chOff x="9996" y="6847"/>
            <a:chExt cx="3939" cy="1947"/>
          </a:xfrm>
        </p:grpSpPr>
        <p:pic>
          <p:nvPicPr>
            <p:cNvPr id="23" name="图片 22" descr="VMIVME.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05" y="7488"/>
              <a:ext cx="3330" cy="1307"/>
            </a:xfrm>
            <a:prstGeom prst="rect">
              <a:avLst/>
            </a:prstGeom>
          </p:spPr>
        </p:pic>
        <p:pic>
          <p:nvPicPr>
            <p:cNvPr id="24" name="图片 23" descr="VMIVM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6" y="6847"/>
              <a:ext cx="3113" cy="1377"/>
            </a:xfrm>
            <a:prstGeom prst="rect">
              <a:avLst/>
            </a:prstGeom>
          </p:spPr>
        </p:pic>
      </p:grpSp>
      <p:sp>
        <p:nvSpPr>
          <p:cNvPr id="61" name="文本框 60"/>
          <p:cNvSpPr txBox="1"/>
          <p:nvPr/>
        </p:nvSpPr>
        <p:spPr>
          <a:xfrm>
            <a:off x="8801100" y="1388745"/>
            <a:ext cx="227711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1400" b="1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Relay protection device</a:t>
            </a:r>
            <a:endParaRPr lang="zh-CN" altLang="en-US" sz="1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8925560" y="1887855"/>
            <a:ext cx="2583180" cy="20300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SR465-P5-HI-A20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SR469-P5-HI-A20-E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SR469-P5-HI-A20-H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SR489-P5-LO-A20-E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SR745-W2-P5-G5-HI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SR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369-HI-R-M-0-P-0-E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SR750-P5-G1-S1-HI-A20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9246870" y="4193540"/>
            <a:ext cx="159829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400" b="1">
                <a:sym typeface="+mn-ea"/>
              </a:rPr>
              <a:t> </a:t>
            </a:r>
            <a:r>
              <a:rPr sz="1400" b="1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VMIVME series</a:t>
            </a:r>
            <a:endParaRPr lang="zh-CN" altLang="en-US" sz="1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9382760" y="4855845"/>
            <a:ext cx="1668780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VMIVME-7750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VMIVME-7700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VMIVME-7658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VMIVME-4140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VMICPCI-7806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VMIVME-7807RC</a:t>
            </a:r>
            <a:endParaRPr lang="zh-CN" altLang="en-US"/>
          </a:p>
        </p:txBody>
      </p:sp>
      <p:pic>
        <p:nvPicPr>
          <p:cNvPr id="10242" name="图片 1" descr="GE品牌素材"/>
          <p:cNvPicPr>
            <a:picLocks noChangeAspect="1"/>
          </p:cNvPicPr>
          <p:nvPr/>
        </p:nvPicPr>
        <p:blipFill>
          <a:blip r:embed="rId7"/>
          <a:srcRect r="12096"/>
          <a:stretch>
            <a:fillRect/>
          </a:stretch>
        </p:blipFill>
        <p:spPr>
          <a:xfrm>
            <a:off x="86995" y="100330"/>
            <a:ext cx="627380" cy="62293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2" name="组合 51"/>
          <p:cNvGrpSpPr/>
          <p:nvPr/>
        </p:nvGrpSpPr>
        <p:grpSpPr>
          <a:xfrm>
            <a:off x="2816225" y="4395470"/>
            <a:ext cx="2492375" cy="2310130"/>
            <a:chOff x="4941" y="6855"/>
            <a:chExt cx="3784" cy="3507"/>
          </a:xfrm>
        </p:grpSpPr>
        <p:pic>
          <p:nvPicPr>
            <p:cNvPr id="10" name="图片 9" descr="GE (1)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30" y="6855"/>
              <a:ext cx="2445" cy="2019"/>
            </a:xfrm>
            <a:prstGeom prst="rect">
              <a:avLst/>
            </a:prstGeom>
          </p:spPr>
        </p:pic>
        <p:pic>
          <p:nvPicPr>
            <p:cNvPr id="3" name="图片 2" descr="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41" y="7550"/>
              <a:ext cx="3785" cy="2813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1174750" y="4250055"/>
            <a:ext cx="129095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1400" b="1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CPU module</a:t>
            </a:r>
            <a:endParaRPr lang="zh-CN" altLang="en-US" sz="1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29335" y="4810760"/>
            <a:ext cx="1440180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IC693CPU350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IC693CPU331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IC693CPU363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IC695CRU320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IC697CPX772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IC698CRE030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887730" y="1413632"/>
            <a:ext cx="1861185" cy="2768394"/>
            <a:chOff x="1112" y="2155"/>
            <a:chExt cx="2931" cy="4838"/>
          </a:xfrm>
        </p:grpSpPr>
        <p:sp>
          <p:nvSpPr>
            <p:cNvPr id="57" name="文本框 56"/>
            <p:cNvSpPr txBox="1"/>
            <p:nvPr/>
          </p:nvSpPr>
          <p:spPr>
            <a:xfrm>
              <a:off x="1335" y="2155"/>
              <a:ext cx="2708" cy="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sz="1400" b="1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+mn-ea"/>
                </a:rPr>
                <a:t>Gas turbine card</a:t>
              </a:r>
              <a:endParaRPr lang="zh-CN" altLang="en-US" sz="1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112" y="2961"/>
              <a:ext cx="2808" cy="4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latin typeface="宋体" panose="02010600030101010101" pitchFamily="2" charset="-122"/>
                  <a:ea typeface="宋体" panose="02010600030101010101" pitchFamily="2" charset="-122"/>
                  <a:cs typeface="+mj-lt"/>
                  <a:sym typeface="+mn-ea"/>
                </a:rPr>
                <a:t>IS200WETBH1ABA</a:t>
              </a:r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+mj-lt"/>
                <a:sym typeface="+mn-ea"/>
              </a:endParaRPr>
            </a:p>
            <a:p>
              <a:pPr algn="l"/>
              <a:r>
                <a:rPr lang="zh-CN" altLang="en-US">
                  <a:latin typeface="宋体" panose="02010600030101010101" pitchFamily="2" charset="-122"/>
                  <a:ea typeface="宋体" panose="02010600030101010101" pitchFamily="2" charset="-122"/>
                  <a:cs typeface="+mj-lt"/>
                  <a:sym typeface="+mn-ea"/>
                </a:rPr>
                <a:t>IS210BPPBH2BMD</a:t>
              </a:r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+mj-lt"/>
              </a:endParaRPr>
            </a:p>
            <a:p>
              <a:pPr algn="l"/>
              <a:r>
                <a:rPr lang="zh-CN" altLang="en-US">
                  <a:latin typeface="宋体" panose="02010600030101010101" pitchFamily="2" charset="-122"/>
                  <a:ea typeface="宋体" panose="02010600030101010101" pitchFamily="2" charset="-122"/>
                  <a:cs typeface="+mj-lt"/>
                  <a:sym typeface="+mn-ea"/>
                </a:rPr>
                <a:t>IS215UCVEH2AE</a:t>
              </a:r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+mj-lt"/>
              </a:endParaRPr>
            </a:p>
            <a:p>
              <a:pPr algn="l"/>
              <a:r>
                <a:rPr lang="zh-CN" altLang="en-US">
                  <a:latin typeface="宋体" panose="02010600030101010101" pitchFamily="2" charset="-122"/>
                  <a:ea typeface="宋体" panose="02010600030101010101" pitchFamily="2" charset="-122"/>
                  <a:cs typeface="+mj-lt"/>
                  <a:sym typeface="+mn-ea"/>
                </a:rPr>
                <a:t>IS220PDOAH1A</a:t>
              </a:r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+mj-lt"/>
              </a:endParaRPr>
            </a:p>
            <a:p>
              <a:pPr algn="l"/>
              <a:r>
                <a:rPr lang="zh-CN" altLang="en-US">
                  <a:latin typeface="宋体" panose="02010600030101010101" pitchFamily="2" charset="-122"/>
                  <a:ea typeface="宋体" panose="02010600030101010101" pitchFamily="2" charset="-122"/>
                  <a:cs typeface="+mj-lt"/>
                  <a:sym typeface="+mn-ea"/>
                </a:rPr>
                <a:t>IS420ESWBH3A</a:t>
              </a:r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+mj-lt"/>
              </a:endParaRPr>
            </a:p>
            <a:p>
              <a:pPr algn="l"/>
              <a:r>
                <a:rPr lang="zh-CN" altLang="en-US">
                  <a:latin typeface="宋体" panose="02010600030101010101" pitchFamily="2" charset="-122"/>
                  <a:ea typeface="宋体" panose="02010600030101010101" pitchFamily="2" charset="-122"/>
                  <a:cs typeface="+mj-lt"/>
                  <a:sym typeface="+mn-ea"/>
                </a:rPr>
                <a:t>IS230SNIDH1A</a:t>
              </a:r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+mj-lt"/>
              </a:endParaRPr>
            </a:p>
            <a:p>
              <a:pPr algn="l"/>
              <a:r>
                <a:rPr lang="zh-CN" altLang="en-US">
                  <a:latin typeface="宋体" panose="02010600030101010101" pitchFamily="2" charset="-122"/>
                  <a:ea typeface="宋体" panose="02010600030101010101" pitchFamily="2" charset="-122"/>
                  <a:cs typeface="+mj-lt"/>
                  <a:sym typeface="+mn-ea"/>
                </a:rPr>
                <a:t>DS200DCFBG1BLC</a:t>
              </a:r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+mj-lt"/>
                <a:sym typeface="+mn-ea"/>
              </a:endParaRPr>
            </a:p>
            <a:p>
              <a:pPr algn="l"/>
              <a:endParaRPr lang="zh-CN" altLang="en-US"/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2042" y="2843"/>
              <a:ext cx="127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/>
        </p:nvGrpSpPr>
        <p:grpSpPr>
          <a:xfrm>
            <a:off x="2615565" y="1673225"/>
            <a:ext cx="2678430" cy="2120265"/>
            <a:chOff x="5297" y="2438"/>
            <a:chExt cx="4218" cy="3339"/>
          </a:xfrm>
        </p:grpSpPr>
        <p:pic>
          <p:nvPicPr>
            <p:cNvPr id="8" name="图片 7" descr="DS200ADGIH1AAA 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62" y="2438"/>
              <a:ext cx="2419" cy="2381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5297" y="2494"/>
              <a:ext cx="4218" cy="3283"/>
              <a:chOff x="5297" y="2494"/>
              <a:chExt cx="4218" cy="3283"/>
            </a:xfrm>
          </p:grpSpPr>
          <p:pic>
            <p:nvPicPr>
              <p:cNvPr id="4" name="图片 3" descr="IS200SAMBH1ABA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6200000">
                <a:off x="7516" y="2764"/>
                <a:ext cx="2269" cy="1728"/>
              </a:xfrm>
              <a:prstGeom prst="rect">
                <a:avLst/>
              </a:prstGeom>
            </p:spPr>
          </p:pic>
          <p:pic>
            <p:nvPicPr>
              <p:cNvPr id="2" name="图片 1" descr="IS220PTURH1A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97" y="3547"/>
                <a:ext cx="2301" cy="2230"/>
              </a:xfrm>
              <a:prstGeom prst="rect">
                <a:avLst/>
              </a:prstGeom>
            </p:spPr>
          </p:pic>
          <p:pic>
            <p:nvPicPr>
              <p:cNvPr id="5" name="图片 4" descr="IS215UCVEM06A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31" y="2512"/>
                <a:ext cx="2104" cy="1538"/>
              </a:xfrm>
              <a:prstGeom prst="rect">
                <a:avLst/>
              </a:prstGeom>
            </p:spPr>
          </p:pic>
          <p:pic>
            <p:nvPicPr>
              <p:cNvPr id="7" name="图片 6" descr="DS200DCFBG1BNC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74" y="4138"/>
                <a:ext cx="2128" cy="1565"/>
              </a:xfrm>
              <a:prstGeom prst="rect">
                <a:avLst/>
              </a:prstGeom>
            </p:spPr>
          </p:pic>
        </p:grpSp>
      </p:grpSp>
      <p:cxnSp>
        <p:nvCxnSpPr>
          <p:cNvPr id="42" name="直接连接符 41"/>
          <p:cNvCxnSpPr/>
          <p:nvPr/>
        </p:nvCxnSpPr>
        <p:spPr>
          <a:xfrm>
            <a:off x="1478280" y="4716442"/>
            <a:ext cx="811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9730105" y="1792267"/>
            <a:ext cx="811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9730105" y="4725967"/>
            <a:ext cx="811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本框 74"/>
          <p:cNvSpPr txBox="1"/>
          <p:nvPr/>
        </p:nvSpPr>
        <p:spPr>
          <a:xfrm>
            <a:off x="1015365" y="644525"/>
            <a:ext cx="8714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DS200</a:t>
            </a:r>
            <a:r>
              <a:rPr lang="zh-CN" altLang="en-US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IS200</a:t>
            </a:r>
            <a:r>
              <a:rPr lang="zh-CN" altLang="en-US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IS215</a:t>
            </a:r>
            <a:r>
              <a:rPr lang="zh-CN" altLang="en-US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IS220</a:t>
            </a:r>
            <a:r>
              <a:rPr lang="zh-CN" altLang="en-US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IS420</a:t>
            </a:r>
            <a:r>
              <a:rPr lang="zh-CN" altLang="en-US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IS420</a:t>
            </a:r>
            <a:r>
              <a:rPr lang="zh-CN" altLang="en-US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IC698</a:t>
            </a:r>
            <a:r>
              <a:rPr lang="zh-CN" altLang="en-US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VMIVME</a:t>
            </a:r>
            <a:r>
              <a:rPr lang="zh-CN" altLang="en-US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SR</a:t>
            </a:r>
            <a:r>
              <a:rPr lang="zh-CN" altLang="en-US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b="1">
                <a:solidFill>
                  <a:srgbClr val="4276A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etc.</a:t>
            </a:r>
            <a:endParaRPr lang="en-US" altLang="zh-CN" b="1">
              <a:solidFill>
                <a:srgbClr val="4276AB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3" name="任意多边形 92"/>
          <p:cNvSpPr/>
          <p:nvPr/>
        </p:nvSpPr>
        <p:spPr>
          <a:xfrm>
            <a:off x="10424160" y="-5080"/>
            <a:ext cx="1771650" cy="84074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6" name="任意多边形 95"/>
          <p:cNvSpPr/>
          <p:nvPr/>
        </p:nvSpPr>
        <p:spPr>
          <a:xfrm rot="10800000">
            <a:off x="-13970" y="6269990"/>
            <a:ext cx="1243330" cy="5899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1273810" y="6511290"/>
            <a:ext cx="213360" cy="21717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外网水印图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t="21495" b="33300"/>
          <a:stretch>
            <a:fillRect/>
          </a:stretch>
        </p:blipFill>
        <p:spPr>
          <a:xfrm>
            <a:off x="10050145" y="-33655"/>
            <a:ext cx="2218055" cy="1002665"/>
          </a:xfrm>
          <a:prstGeom prst="rect">
            <a:avLst/>
          </a:prstGeom>
        </p:spPr>
      </p:pic>
    </p:spTree>
  </p:cSld>
  <p:clrMapOvr>
    <a:masterClrMapping/>
  </p:clrMapOvr>
  <p:transition advTm="3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 descr="背景图."/>
          <p:cNvPicPr>
            <a:picLocks noChangeAspect="1"/>
          </p:cNvPicPr>
          <p:nvPr/>
        </p:nvPicPr>
        <p:blipFill>
          <a:blip r:embed="rId1">
            <a:lum bright="30000" contrast="-20000"/>
          </a:blip>
          <a:stretch>
            <a:fillRect/>
          </a:stretch>
        </p:blipFill>
        <p:spPr>
          <a:xfrm>
            <a:off x="635" y="-635"/>
            <a:ext cx="12191365" cy="1010920"/>
          </a:xfrm>
          <a:prstGeom prst="rect">
            <a:avLst/>
          </a:prstGeom>
        </p:spPr>
      </p:pic>
      <p:sp>
        <p:nvSpPr>
          <p:cNvPr id="93" name="任意多边形 92"/>
          <p:cNvSpPr/>
          <p:nvPr/>
        </p:nvSpPr>
        <p:spPr>
          <a:xfrm>
            <a:off x="10424160" y="-5080"/>
            <a:ext cx="1771650" cy="84074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6" name="任意多边形 95"/>
          <p:cNvSpPr/>
          <p:nvPr/>
        </p:nvSpPr>
        <p:spPr>
          <a:xfrm rot="10800000">
            <a:off x="-13970" y="6269990"/>
            <a:ext cx="1243330" cy="5899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1273810" y="6511290"/>
            <a:ext cx="213360" cy="21717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Rectangle 4"/>
          <p:cNvSpPr/>
          <p:nvPr/>
        </p:nvSpPr>
        <p:spPr>
          <a:xfrm>
            <a:off x="7915275" y="1398905"/>
            <a:ext cx="3665855" cy="313817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3500/45 Position Monitor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3500/46M Hydro Monitor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3500/50 Tachometer Module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3500/53 Electronic 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Overspeed Detection System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3500/60 and 3500/61 Temperature Monitors Modules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3500/62 Process Variable Monitor 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3500/72M Rod Position Monitor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3500/77M Recip Cylinder Pressure Monitor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3500/92 Communication Gateway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3500/93 System Display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3500/95 System Integrated PC Display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10385425" y="688975"/>
            <a:ext cx="314960" cy="3225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6" name="Straight Connector 8"/>
          <p:cNvCxnSpPr/>
          <p:nvPr/>
        </p:nvCxnSpPr>
        <p:spPr>
          <a:xfrm>
            <a:off x="0" y="1017270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9"/>
          <p:cNvSpPr txBox="1"/>
          <p:nvPr/>
        </p:nvSpPr>
        <p:spPr>
          <a:xfrm>
            <a:off x="2484868" y="375219"/>
            <a:ext cx="75590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Bently Bentley 3500 mechanical protection system</a:t>
            </a:r>
            <a:endParaRPr sz="2400" b="1" dirty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11266" name="图片 1" descr="本特利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9749" t="26167" r="24297" b="48907"/>
          <a:stretch>
            <a:fillRect/>
          </a:stretch>
        </p:blipFill>
        <p:spPr>
          <a:xfrm>
            <a:off x="99695" y="93980"/>
            <a:ext cx="1157605" cy="460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713740" y="1480185"/>
            <a:ext cx="3023870" cy="263017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3500/05 System Rack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3500/15 Power Supply Module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3500/20 Rack Interface Module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3500/22M Transient Data Interface Module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3500/25 Enhanced Keyphasor Module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3500/32 4-Channel Relay Module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3500/33 16-Channel Relay Module 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3500/40M Proximitor Monitor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3500/42M Proximitor /Seismic Monitor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3500/34 4-Channel Relay Module</a:t>
            </a:r>
            <a:r>
              <a:rPr lang="en-US" sz="1100" b="1">
                <a:cs typeface="+mn-ea"/>
                <a:sym typeface="+mn-lt"/>
              </a:rPr>
              <a:t>  </a:t>
            </a:r>
            <a:endParaRPr lang="en-US" sz="1100" b="1">
              <a:cs typeface="+mn-ea"/>
              <a:sym typeface="+mn-lt"/>
            </a:endParaRPr>
          </a:p>
        </p:txBody>
      </p:sp>
      <p:sp>
        <p:nvSpPr>
          <p:cNvPr id="44" name="Rectangle 4"/>
          <p:cNvSpPr/>
          <p:nvPr/>
        </p:nvSpPr>
        <p:spPr>
          <a:xfrm>
            <a:off x="4117975" y="3904615"/>
            <a:ext cx="3416935" cy="212280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1900/65A  General Purpose Equipment Monitor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1900/15 Vibration Monitor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1900/17 Proximitor® Monitor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1900/25 Vibration Monitor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1900/27 Vibration Monitor 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1900/55 Fan Monitor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2300/20 Two Channel Vibration Monitors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100" b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2300/25 Vibration Monitor</a:t>
            </a:r>
            <a:endParaRPr lang="en-US" sz="1100" b="1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t="24777" b="18906"/>
          <a:stretch>
            <a:fillRect/>
          </a:stretch>
        </p:blipFill>
        <p:spPr>
          <a:xfrm>
            <a:off x="873760" y="4253230"/>
            <a:ext cx="2703830" cy="1522730"/>
          </a:xfrm>
          <a:prstGeom prst="rect">
            <a:avLst/>
          </a:prstGeom>
        </p:spPr>
      </p:pic>
      <p:pic>
        <p:nvPicPr>
          <p:cNvPr id="6" name="图片 5" descr="1013133d671517a482645da4afc2668-removebg-pre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495" y="4435475"/>
            <a:ext cx="1913890" cy="191389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790950" y="1010285"/>
            <a:ext cx="3897630" cy="3242310"/>
            <a:chOff x="11585" y="5121"/>
            <a:chExt cx="6334" cy="5269"/>
          </a:xfrm>
        </p:grpSpPr>
        <p:pic>
          <p:nvPicPr>
            <p:cNvPr id="7" name="图片 6" descr="本特利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470" y="7956"/>
              <a:ext cx="3396" cy="2435"/>
            </a:xfrm>
            <a:prstGeom prst="rect">
              <a:avLst/>
            </a:prstGeom>
          </p:spPr>
        </p:pic>
        <p:pic>
          <p:nvPicPr>
            <p:cNvPr id="8" name="图片 7" descr="1900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227" y="5121"/>
              <a:ext cx="3692" cy="3692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585" y="5728"/>
              <a:ext cx="3570" cy="3663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343025" y="6115685"/>
            <a:ext cx="4958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1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Bently 3500 Series Mechanical protection </a:t>
            </a:r>
            <a:endParaRPr sz="16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algn="l"/>
            <a:r>
              <a:rPr sz="1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systems are divided into older, upgraded models.</a:t>
            </a:r>
            <a:endParaRPr sz="16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496175" y="6269990"/>
            <a:ext cx="42278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bently3500 Vibration Monitor Module</a:t>
            </a:r>
            <a:endParaRPr lang="zh-CN" altLang="en-US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1" name="图片 20" descr="外网水印图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21495" b="33300"/>
          <a:stretch>
            <a:fillRect/>
          </a:stretch>
        </p:blipFill>
        <p:spPr>
          <a:xfrm>
            <a:off x="10059670" y="-33655"/>
            <a:ext cx="2218055" cy="1002665"/>
          </a:xfrm>
          <a:prstGeom prst="rect">
            <a:avLst/>
          </a:prstGeom>
        </p:spPr>
      </p:pic>
    </p:spTree>
  </p:cSld>
  <p:clrMapOvr>
    <a:masterClrMapping/>
  </p:clrMapOvr>
  <p:transition advTm="3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背景图."/>
          <p:cNvPicPr>
            <a:picLocks noChangeAspect="1"/>
          </p:cNvPicPr>
          <p:nvPr/>
        </p:nvPicPr>
        <p:blipFill>
          <a:blip r:embed="rId1">
            <a:lum bright="30000" contrast="-20000"/>
          </a:blip>
          <a:stretch>
            <a:fillRect/>
          </a:stretch>
        </p:blipFill>
        <p:spPr>
          <a:xfrm>
            <a:off x="635" y="-635"/>
            <a:ext cx="12191365" cy="1010920"/>
          </a:xfrm>
          <a:prstGeom prst="rect">
            <a:avLst/>
          </a:prstGeom>
        </p:spPr>
      </p:pic>
      <p:sp>
        <p:nvSpPr>
          <p:cNvPr id="59" name="TextBox 9"/>
          <p:cNvSpPr txBox="1"/>
          <p:nvPr/>
        </p:nvSpPr>
        <p:spPr>
          <a:xfrm>
            <a:off x="2539365" y="198120"/>
            <a:ext cx="7244080" cy="49085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indent="0" algn="l">
              <a:buClrTx/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TRICONEX specialises in the manufacture of</a:t>
            </a:r>
            <a:endParaRPr lang="zh-CN" altLang="en-US" sz="2000" b="1" dirty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l">
              <a:buClrTx/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safety instrumented SIS systems, ESD systems</a:t>
            </a:r>
            <a:endParaRPr lang="zh-CN" altLang="en-US" sz="2000" b="1" dirty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235450" y="2115185"/>
            <a:ext cx="3448050" cy="350710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0" name="TextBox 9"/>
          <p:cNvSpPr txBox="1"/>
          <p:nvPr/>
        </p:nvSpPr>
        <p:spPr>
          <a:xfrm>
            <a:off x="10424160" y="642316"/>
            <a:ext cx="309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532505" y="2566035"/>
            <a:ext cx="4392295" cy="2449830"/>
            <a:chOff x="621" y="2851"/>
            <a:chExt cx="5348" cy="31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3" name="图片 2" descr="TRICON整体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3349" y="3143"/>
              <a:ext cx="2621" cy="2587"/>
            </a:xfrm>
            <a:prstGeom prst="rect">
              <a:avLst/>
            </a:prstGeom>
          </p:spPr>
        </p:pic>
        <p:pic>
          <p:nvPicPr>
            <p:cNvPr id="10" name="图片 9" descr="TRICONEX.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21" y="2851"/>
              <a:ext cx="3888" cy="3171"/>
            </a:xfrm>
            <a:prstGeom prst="rect">
              <a:avLst/>
            </a:prstGeom>
          </p:spPr>
        </p:pic>
      </p:grpSp>
      <p:pic>
        <p:nvPicPr>
          <p:cNvPr id="12290" name="图片 2" descr="TRICONEX"/>
          <p:cNvPicPr>
            <a:picLocks noChangeAspect="1"/>
          </p:cNvPicPr>
          <p:nvPr/>
        </p:nvPicPr>
        <p:blipFill>
          <a:blip r:embed="rId6"/>
          <a:srcRect l="1794" t="10078" r="1794" b="16115"/>
          <a:stretch>
            <a:fillRect/>
          </a:stretch>
        </p:blipFill>
        <p:spPr>
          <a:xfrm>
            <a:off x="173355" y="88265"/>
            <a:ext cx="1237615" cy="4616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" name="文本框 70"/>
          <p:cNvSpPr txBox="1"/>
          <p:nvPr/>
        </p:nvSpPr>
        <p:spPr>
          <a:xfrm>
            <a:off x="3636010" y="4753610"/>
            <a:ext cx="309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406640" y="2094865"/>
            <a:ext cx="20770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M</a:t>
            </a:r>
            <a:r>
              <a:rPr lang="zh-CN" altLang="en-US" sz="1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ain</a:t>
            </a:r>
            <a:r>
              <a:rPr lang="en-US" altLang="zh-CN" sz="1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1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processor</a:t>
            </a:r>
            <a:r>
              <a:rPr lang="en-US" altLang="zh-CN" sz="1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1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module：</a:t>
            </a:r>
            <a:endParaRPr lang="zh-CN" altLang="en-US" sz="1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472930" y="3536315"/>
            <a:ext cx="2840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7094855" y="5522595"/>
            <a:ext cx="23031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TMR Digital Output Module：</a:t>
            </a:r>
            <a:endParaRPr lang="zh-CN" altLang="en-US" sz="1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632950" y="3729990"/>
            <a:ext cx="3772535" cy="1062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3700、3700A、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3701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3708E</a:t>
            </a:r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3721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、3720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3703E、3704E、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3706E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234805" y="2042795"/>
            <a:ext cx="2715895" cy="4483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3006、3007、</a:t>
            </a:r>
            <a:r>
              <a:rPr lang="zh-CN" altLang="en-US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3008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3009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 </a:t>
            </a:r>
            <a:endParaRPr lang="en-US" altLang="zh-CN">
              <a:solidFill>
                <a:srgbClr val="FF0000"/>
              </a:solidFill>
            </a:endParaRPr>
          </a:p>
          <a:p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9783445" y="2722245"/>
            <a:ext cx="22415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3501E、3502E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3503E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、3504E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3505E、3564、3506X</a:t>
            </a:r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7720965" y="4017010"/>
            <a:ext cx="22688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TMR Analog Input Module：</a:t>
            </a:r>
            <a:endParaRPr lang="zh-CN" altLang="en-US" sz="1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283700" y="4914900"/>
            <a:ext cx="26701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3624、</a:t>
            </a:r>
            <a:r>
              <a:rPr lang="en-US" altLang="zh-CN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3625</a:t>
            </a:r>
            <a:r>
              <a:rPr lang="zh-CN" altLang="en-US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3627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3627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、3614E、3623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3664、36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67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、3636R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3607E、3608E、3611E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3615E、3613E、3617E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3601E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/T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、3603E、3604E</a:t>
            </a:r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7720965" y="3041650"/>
            <a:ext cx="2200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TMR Digital</a:t>
            </a:r>
            <a:r>
              <a:rPr lang="en-US" altLang="zh-CN" sz="1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1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input module：</a:t>
            </a:r>
            <a:endParaRPr lang="zh-CN" altLang="en-US" sz="1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247775" y="2157730"/>
            <a:ext cx="2056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8110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8111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8112</a:t>
            </a:r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3304540" y="2211070"/>
            <a:ext cx="7842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Chassis</a:t>
            </a:r>
            <a:endParaRPr lang="zh-CN" altLang="en-US" sz="1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493010" y="2914015"/>
            <a:ext cx="16643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Power Module</a:t>
            </a:r>
            <a:endParaRPr lang="en-US" altLang="zh-CN" sz="1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25500" y="2863215"/>
            <a:ext cx="2144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8310、8311、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8312</a:t>
            </a:r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1693545" y="3682365"/>
            <a:ext cx="222123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TMR Pulse Input Module</a:t>
            </a:r>
            <a:endParaRPr lang="zh-CN" altLang="en-US" sz="1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420370" y="3637915"/>
            <a:ext cx="1407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3510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3511</a:t>
            </a:r>
            <a:endParaRPr lang="zh-CN" altLang="en-US"/>
          </a:p>
        </p:txBody>
      </p:sp>
      <p:sp>
        <p:nvSpPr>
          <p:cNvPr id="73" name="文本框 72"/>
          <p:cNvSpPr txBox="1"/>
          <p:nvPr/>
        </p:nvSpPr>
        <p:spPr>
          <a:xfrm>
            <a:off x="2047240" y="4631055"/>
            <a:ext cx="21513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TMR Analog </a:t>
            </a:r>
            <a:r>
              <a:rPr lang="en-US" altLang="zh-CN" sz="1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Out</a:t>
            </a:r>
            <a:r>
              <a:rPr lang="zh-CN" altLang="en-US" sz="1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put</a:t>
            </a:r>
            <a:r>
              <a:rPr lang="en-US" altLang="zh-CN" sz="1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1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Module</a:t>
            </a:r>
            <a:endParaRPr lang="zh-CN" altLang="en-US" sz="1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503555" y="4450715"/>
            <a:ext cx="16186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3805E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、3805H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3806E、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3807</a:t>
            </a:r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2835275" y="5579745"/>
            <a:ext cx="17468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Communication</a:t>
            </a:r>
            <a:r>
              <a:rPr lang="en-US" altLang="zh-CN" sz="1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1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Module</a:t>
            </a:r>
            <a:endParaRPr lang="zh-CN" altLang="en-US" sz="1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740410" y="5278755"/>
            <a:ext cx="21951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4351B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、4119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4509、4609、4429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4329、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4352A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、4409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-13970" y="-16510"/>
            <a:ext cx="12233275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3" name="任意多边形 92"/>
          <p:cNvSpPr/>
          <p:nvPr/>
        </p:nvSpPr>
        <p:spPr>
          <a:xfrm>
            <a:off x="10424160" y="-5080"/>
            <a:ext cx="1771650" cy="84074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6" name="任意多边形 95"/>
          <p:cNvSpPr/>
          <p:nvPr/>
        </p:nvSpPr>
        <p:spPr>
          <a:xfrm rot="10800000">
            <a:off x="-13970" y="6269990"/>
            <a:ext cx="1243330" cy="5899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96" h="1706">
                <a:moveTo>
                  <a:pt x="0" y="0"/>
                </a:moveTo>
                <a:lnTo>
                  <a:pt x="3596" y="0"/>
                </a:lnTo>
                <a:lnTo>
                  <a:pt x="3596" y="504"/>
                </a:lnTo>
                <a:lnTo>
                  <a:pt x="3595" y="506"/>
                </a:lnTo>
                <a:cubicBezTo>
                  <a:pt x="3310" y="1211"/>
                  <a:pt x="2642" y="1706"/>
                  <a:pt x="1863" y="1706"/>
                </a:cubicBezTo>
                <a:cubicBezTo>
                  <a:pt x="923" y="1706"/>
                  <a:pt x="144" y="985"/>
                  <a:pt x="6" y="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1273810" y="6511290"/>
            <a:ext cx="213360" cy="21717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8" name="椭圆 97"/>
          <p:cNvSpPr/>
          <p:nvPr/>
        </p:nvSpPr>
        <p:spPr>
          <a:xfrm>
            <a:off x="10385425" y="688975"/>
            <a:ext cx="314960" cy="3225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" name="Straight Connector 8"/>
          <p:cNvCxnSpPr/>
          <p:nvPr/>
        </p:nvCxnSpPr>
        <p:spPr>
          <a:xfrm>
            <a:off x="0" y="1015365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 descr="外网水印图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21495" b="33300"/>
          <a:stretch>
            <a:fillRect/>
          </a:stretch>
        </p:blipFill>
        <p:spPr>
          <a:xfrm>
            <a:off x="10040620" y="-33655"/>
            <a:ext cx="2218055" cy="1002665"/>
          </a:xfrm>
          <a:prstGeom prst="rect">
            <a:avLst/>
          </a:prstGeom>
        </p:spPr>
      </p:pic>
    </p:spTree>
  </p:cSld>
  <p:clrMapOvr>
    <a:masterClrMapping/>
  </p:clrMapOvr>
  <p:transition advTm="3000"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1592,&quot;width&quot;:19199}"/>
</p:tagLst>
</file>

<file path=ppt/tags/tag20.xml><?xml version="1.0" encoding="utf-8"?>
<p:tagLst xmlns:p="http://schemas.openxmlformats.org/presentationml/2006/main">
  <p:tag name="KSO_WM_UNIT_PLACING_PICTURE_USER_VIEWPORT" val="{&quot;height&quot;:1757.4992125984252,&quot;width&quot;:4420}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PLACING_PICTURE_USER_VIEWPORT" val="{&quot;height&quot;:2587,&quot;width&quot;:2621}"/>
</p:tagLst>
</file>

<file path=ppt/tags/tag23.xml><?xml version="1.0" encoding="utf-8"?>
<p:tagLst xmlns:p="http://schemas.openxmlformats.org/presentationml/2006/main">
  <p:tag name="KSO_WM_UNIT_PLACING_PICTURE_USER_VIEWPORT" val="{&quot;height&quot;:3171,&quot;width&quot;:3888}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PLACING_PICTURE_USER_VIEWPORT" val="{&quot;height&quot;:3423,&quot;width&quot;:6047}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181194_3*n_h_h_i*1_2_1_2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5"/>
  <p:tag name="KSO_WM_UNIT_TEXT_FILL_TYPE" val="1"/>
</p:tagLst>
</file>

<file path=ppt/tags/tag36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181194_3*n_h_h_f*1_2_1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181194_3*n_h_h_i*1_2_2_2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6"/>
  <p:tag name="KSO_WM_UNIT_LINE_FILL_TYPE" val="2"/>
  <p:tag name="KSO_WM_UNIT_TEXT_FILL_FORE_SCHEMECOLOR_INDEX" val="15"/>
  <p:tag name="KSO_WM_UNIT_TEXT_FILL_TYPE" val="1"/>
</p:tagLst>
</file>

<file path=ppt/tags/tag38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181194_3*n_h_h_f*1_2_2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181194_3*n_h_h_i*1_2_3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LINE_FORE_SCHEMECOLOR_INDEX" val="7"/>
  <p:tag name="KSO_WM_UNIT_LINE_FILL_TYPE" val="2"/>
  <p:tag name="KSO_WM_UNIT_TEXT_FILL_FORE_SCHEMECOLOR_INDEX" val="15"/>
  <p:tag name="KSO_WM_UNIT_TEXT_FILL_TYPE" val="1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181194_3*n_h_h_f*1_2_3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UNIT_PLACING_PICTURE_USER_VIEWPORT" val="{&quot;height&quot;:1592,&quot;width&quot;:19199}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UNIT_PLACING_PICTURE_USER_VIEWPORT" val="{&quot;height&quot;:1592,&quot;width&quot;:19199}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COMMONDATA" val="eyJjb3VudCI6MTM1LCJoZGlkIjoiMTIzODRjNTUyNjEwNDRmMWViZWM5ODYyYmMzNzFmN2UiLCJ1c2VyQ291bnQiOjV9"/>
  <p:tag name="KSO_WPP_MARK_KEY" val="766a3f34-f162-4bf7-aad3-edcaf03a4a9d"/>
  <p:tag name="commondata" val="eyJjb3VudCI6MTM2LCJoZGlkIjoiOWNiYmI2MjIzNDU1ZjFiODk0NTgzNTFlYTkyOTNmNzkiLCJ1c2VyQ291bnQiOjF9"/>
</p:tagLst>
</file>

<file path=ppt/tags/tag5.xml><?xml version="1.0" encoding="utf-8"?>
<p:tagLst xmlns:p="http://schemas.openxmlformats.org/presentationml/2006/main">
  <p:tag name="KSO_WM_UNIT_PLACING_PICTURE_USER_VIEWPORT" val="{&quot;height&quot;:1592,&quot;width&quot;:19199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PLACING_PICTURE_USER_VIEWPORT" val="{&quot;height&quot;:2071,&quot;width&quot;:19199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PLACING_PICTURE_USER_VIEWPORT" val="{&quot;height&quot;:3400,&quot;width&quot;:3430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4276AA"/>
      </a:accent1>
      <a:accent2>
        <a:srgbClr val="1689A0"/>
      </a:accent2>
      <a:accent3>
        <a:srgbClr val="3FA692"/>
      </a:accent3>
      <a:accent4>
        <a:srgbClr val="5167A4"/>
      </a:accent4>
      <a:accent5>
        <a:srgbClr val="5E5CA2"/>
      </a:accent5>
      <a:accent6>
        <a:srgbClr val="768395"/>
      </a:accent6>
      <a:hlink>
        <a:srgbClr val="4276AA"/>
      </a:hlink>
      <a:folHlink>
        <a:srgbClr val="BFBFBF"/>
      </a:folHlink>
    </a:clrScheme>
    <a:fontScheme name="2mhofa0y">
      <a:majorFont>
        <a:latin typeface="宋体"/>
        <a:ea typeface="宋体"/>
        <a:cs typeface=""/>
      </a:majorFont>
      <a:minorFont>
        <a:latin typeface="宋体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7486</Words>
  <Application>WPS 演示</Application>
  <PresentationFormat>宽屏</PresentationFormat>
  <Paragraphs>584</Paragraphs>
  <Slides>19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汉仪中等线简</vt:lpstr>
      <vt:lpstr>MS UI Gothic</vt:lpstr>
      <vt:lpstr>思源黑体 Bold</vt:lpstr>
      <vt:lpstr>黑体</vt:lpstr>
      <vt:lpstr>思源黑体 CN ExtraLight</vt:lpstr>
      <vt:lpstr>思源黑体 CN ExtraLight</vt:lpstr>
      <vt:lpstr>思源黑体 CN Bold</vt:lpstr>
      <vt:lpstr>Arial Unicode MS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厦门雄霸：刘燕华</cp:lastModifiedBy>
  <cp:revision>188</cp:revision>
  <dcterms:created xsi:type="dcterms:W3CDTF">2018-09-07T05:58:00Z</dcterms:created>
  <dcterms:modified xsi:type="dcterms:W3CDTF">2024-07-12T02:47:24Z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KSOTemplateUUID">
    <vt:lpwstr>v1.0_mb_QTMj8eP9tBSXzWb5Xvx9Hw==</vt:lpwstr>
  </property>
  <property fmtid="{D5CDD505-2E9C-101B-9397-08002B2CF9AE}" pid="4" name="ICV">
    <vt:lpwstr>AB39F3CBA5A048F5A357BF89A32E8785_13</vt:lpwstr>
  </property>
</Properties>
</file>