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6" r:id="rId5"/>
    <p:sldId id="264" r:id="rId6"/>
    <p:sldId id="310" r:id="rId7"/>
    <p:sldId id="270" r:id="rId8"/>
    <p:sldId id="342" r:id="rId9"/>
    <p:sldId id="320" r:id="rId10"/>
    <p:sldId id="299" r:id="rId11"/>
    <p:sldId id="340" r:id="rId12"/>
    <p:sldId id="34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01" r:id="rId21"/>
    <p:sldId id="314" r:id="rId22"/>
    <p:sldId id="313" r:id="rId23"/>
    <p:sldId id="309" r:id="rId24"/>
    <p:sldId id="316" r:id="rId25"/>
    <p:sldId id="331" r:id="rId26"/>
    <p:sldId id="315" r:id="rId27"/>
    <p:sldId id="295" r:id="rId28"/>
  </p:sldIdLst>
  <p:sldSz cx="12192000" cy="6858000"/>
  <p:notesSz cx="6858000" cy="9144000"/>
  <p:custDataLst>
    <p:tags r:id="rId3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38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08B"/>
    <a:srgbClr val="2A31AC"/>
    <a:srgbClr val="2A31AF"/>
    <a:srgbClr val="2A31A5"/>
    <a:srgbClr val="2A31B4"/>
    <a:srgbClr val="2A3182"/>
    <a:srgbClr val="2A3196"/>
    <a:srgbClr val="242A9C"/>
    <a:srgbClr val="20268C"/>
    <a:srgbClr val="1D2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122" autoAdjust="0"/>
    <p:restoredTop sz="93723" autoAdjust="0"/>
  </p:normalViewPr>
  <p:slideViewPr>
    <p:cSldViewPr snapToGrid="0" showGuides="1">
      <p:cViewPr>
        <p:scale>
          <a:sx n="100" d="100"/>
          <a:sy n="100" d="100"/>
        </p:scale>
        <p:origin x="-744" y="-234"/>
      </p:cViewPr>
      <p:guideLst>
        <p:guide orient="horz" pos="2172"/>
        <p:guide pos="38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96"/>
        <p:guide pos="215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3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0543531485653"/>
          <c:y val="0.57065900520739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>
        <c:manualLayout>
          <c:layoutTarget val="inner"/>
          <c:xMode val="edge"/>
          <c:yMode val="edge"/>
          <c:x val="0.289398828061241"/>
          <c:y val="0.344725510832978"/>
          <c:w val="0.4202"/>
          <c:h val="0.5602666666666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smtClean="0"/>
                      <a:t>45</a:t>
                    </a:r>
                    <a:r>
                      <a:rPr altLang="en-US" smtClean="0"/>
                      <a:t>%</a:t>
                    </a:r>
                    <a:endParaRPr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smtClean="0"/>
                      <a:t>31</a:t>
                    </a:r>
                    <a:r>
                      <a:rPr altLang="en-US" smtClean="0"/>
                      <a:t>%</a:t>
                    </a:r>
                    <a:endParaRPr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altLang="en-US" smtClean="0"/>
                      <a:t>1</a:t>
                    </a:r>
                    <a:r>
                      <a:rPr lang="en-US" altLang="en-US" smtClean="0"/>
                      <a:t>5</a:t>
                    </a:r>
                    <a:r>
                      <a:rPr altLang="en-US" smtClean="0"/>
                      <a:t>%</a:t>
                    </a:r>
                    <a:endParaRPr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dirty="0" smtClean="0"/>
                      <a:t>4</a:t>
                    </a:r>
                    <a:r>
                      <a:rPr altLang="en-US" dirty="0" smtClean="0"/>
                      <a:t>%</a:t>
                    </a:r>
                    <a:endParaRPr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dirty="0" smtClean="0"/>
                      <a:t>2</a:t>
                    </a:r>
                    <a:r>
                      <a:rPr altLang="en-US" dirty="0" smtClean="0"/>
                      <a:t>%</a:t>
                    </a:r>
                    <a:endParaRPr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smtClean="0"/>
                      <a:t>2</a:t>
                    </a:r>
                    <a:r>
                      <a:rPr altLang="en-US" smtClean="0"/>
                      <a:t>%</a:t>
                    </a:r>
                    <a:endParaRPr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0.068234871610702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dirty="0" smtClean="0"/>
                      <a:t>1</a:t>
                    </a:r>
                    <a:r>
                      <a:rPr altLang="en-US" dirty="0" smtClean="0"/>
                      <a:t>%</a:t>
                    </a:r>
                    <a:endParaRPr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Mainland China</c:v>
                </c:pt>
                <c:pt idx="1">
                  <c:v>Europe</c:v>
                </c:pt>
                <c:pt idx="2">
                  <c:v>North America</c:v>
                </c:pt>
                <c:pt idx="3">
                  <c:v>Asia</c:v>
                </c:pt>
                <c:pt idx="4">
                  <c:v>South America</c:v>
                </c:pt>
                <c:pt idx="5">
                  <c:v>Australia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</c:v>
                </c:pt>
                <c:pt idx="1">
                  <c:v>0.26</c:v>
                </c:pt>
                <c:pt idx="2">
                  <c:v>0.13</c:v>
                </c:pt>
                <c:pt idx="3">
                  <c:v>0.1</c:v>
                </c:pt>
                <c:pt idx="4">
                  <c:v>0.05</c:v>
                </c:pt>
                <c:pt idx="5">
                  <c:v>0.04</c:v>
                </c:pt>
                <c:pt idx="6">
                  <c:v>0.02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0108265210360604"/>
          <c:y val="0.904817585537487"/>
          <c:w val="0.899999922886928"/>
          <c:h val="0.073634560269659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0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1200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 Unicode MS" panose="020B0604020202020204" pitchFamily="34" charset="-122"/>
                <a:ea typeface="Arial Unicode MS" panose="020B0604020202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 Unicode MS" panose="020B0604020202020204" pitchFamily="34" charset="-122"/>
                <a:ea typeface="Arial Unicode MS" panose="020B0604020202020204" pitchFamily="34" charset="-122"/>
              </a:defRPr>
            </a:lvl1pPr>
          </a:lstStyle>
          <a:p>
            <a:pPr>
              <a:defRPr/>
            </a:pPr>
            <a:fld id="{BEB1AE57-91D8-4108-8A5C-7B63D632B2B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 Unicode MS" panose="020B0604020202020204" pitchFamily="34" charset="-122"/>
                <a:ea typeface="Arial Unicode MS" panose="020B0604020202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 Unicode MS" panose="020B0604020202020204" pitchFamily="34" charset="-122"/>
                <a:ea typeface="Arial Unicode MS" panose="020B0604020202020204" pitchFamily="34" charset="-122"/>
              </a:defRPr>
            </a:lvl1pPr>
          </a:lstStyle>
          <a:p>
            <a:pPr>
              <a:defRPr/>
            </a:pPr>
            <a:fld id="{58E94DB7-6BD0-41E8-B4E6-DA4C8BA169D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8EBE660E-5CC2-4A50-916A-880C808B748D}" type="slidenum">
              <a:rPr lang="zh-CN" altLang="en-US">
                <a:latin typeface="Arial Unicode MS" panose="020B0604020202020204" pitchFamily="34" charset="-122"/>
                <a:ea typeface="Arial Unicode MS" panose="020B0604020202020204" pitchFamily="34" charset="-122"/>
              </a:rPr>
            </a:fld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8EBE660E-5CC2-4A50-916A-880C808B748D}" type="slidenum">
              <a:rPr lang="zh-CN" altLang="en-US">
                <a:latin typeface="Arial Unicode MS" panose="020B0604020202020204" pitchFamily="34" charset="-122"/>
                <a:ea typeface="Arial Unicode MS" panose="020B0604020202020204" pitchFamily="34" charset="-122"/>
              </a:rPr>
            </a:fld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8EBE660E-5CC2-4A50-916A-880C808B748D}" type="slidenum">
              <a:rPr lang="zh-CN" altLang="en-US">
                <a:latin typeface="Arial Unicode MS" panose="020B0604020202020204" pitchFamily="34" charset="-122"/>
                <a:ea typeface="Arial Unicode MS" panose="020B0604020202020204" pitchFamily="34" charset="-122"/>
              </a:rPr>
            </a:fld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8EBE660E-5CC2-4A50-916A-880C808B748D}" type="slidenum">
              <a:rPr lang="zh-CN" altLang="en-US">
                <a:latin typeface="Arial Unicode MS" panose="020B0604020202020204" pitchFamily="34" charset="-122"/>
                <a:ea typeface="Arial Unicode MS" panose="020B0604020202020204" pitchFamily="34" charset="-122"/>
              </a:rPr>
            </a:fld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8EBE660E-5CC2-4A50-916A-880C808B748D}" type="slidenum">
              <a:rPr lang="zh-CN" altLang="en-US">
                <a:latin typeface="Arial Unicode MS" panose="020B0604020202020204" pitchFamily="34" charset="-122"/>
                <a:ea typeface="Arial Unicode MS" panose="020B0604020202020204" pitchFamily="34" charset="-122"/>
              </a:rPr>
            </a:fld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8EBE660E-5CC2-4A50-916A-880C808B748D}" type="slidenum">
              <a:rPr lang="zh-CN" altLang="en-US">
                <a:latin typeface="Arial Unicode MS" panose="020B0604020202020204" pitchFamily="34" charset="-122"/>
                <a:ea typeface="Arial Unicode MS" panose="020B0604020202020204" pitchFamily="34" charset="-122"/>
              </a:rPr>
            </a:fld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8EBE660E-5CC2-4A50-916A-880C808B748D}" type="slidenum">
              <a:rPr lang="zh-CN" altLang="en-US">
                <a:latin typeface="Arial Unicode MS" panose="020B0604020202020204" pitchFamily="34" charset="-122"/>
                <a:ea typeface="Arial Unicode MS" panose="020B0604020202020204" pitchFamily="34" charset="-122"/>
              </a:rPr>
            </a:fld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8EBE660E-5CC2-4A50-916A-880C808B748D}" type="slidenum">
              <a:rPr lang="zh-CN" altLang="en-US">
                <a:latin typeface="Arial Unicode MS" panose="020B0604020202020204" pitchFamily="34" charset="-122"/>
                <a:ea typeface="Arial Unicode MS" panose="020B0604020202020204" pitchFamily="34" charset="-122"/>
              </a:rPr>
            </a:fld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8EBE660E-5CC2-4A50-916A-880C808B748D}" type="slidenum">
              <a:rPr lang="zh-CN" altLang="en-US">
                <a:latin typeface="Arial Unicode MS" panose="020B0604020202020204" pitchFamily="34" charset="-122"/>
                <a:ea typeface="Arial Unicode MS" panose="020B0604020202020204" pitchFamily="34" charset="-122"/>
              </a:rPr>
            </a:fld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 eaLnBrk="1" latinLnBrk="0" hangingPunct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 eaLnBrk="1" latinLnBrk="0" hangingPunct="1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 eaLnBrk="1" latinLnBrk="0" hangingPunct="1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72111" y="1071547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8" y="285728"/>
            <a:ext cx="10974657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29774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24" y="274640"/>
            <a:ext cx="2057376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820173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5240" y="6378575"/>
            <a:ext cx="12176760" cy="479425"/>
          </a:xfrm>
          <a:prstGeom prst="rect">
            <a:avLst/>
          </a:prstGeom>
          <a:solidFill>
            <a:srgbClr val="1B2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+mn-ea"/>
              </a:rPr>
              <a:t>One-stop Electronic Manufacturing Services - </a:t>
            </a:r>
            <a:r>
              <a:rPr lang="en-US" altLang="zh-CN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方正兰亭粗黑_GBK" charset="-122"/>
              </a:rPr>
              <a:t>PCB Manufacturing</a:t>
            </a:r>
            <a:r>
              <a:rPr lang="zh-CN" altLang="en-US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方正兰亭粗黑_GBK" charset="-122"/>
              </a:rPr>
              <a:t>丨</a:t>
            </a:r>
            <a:r>
              <a:rPr lang="en-US" altLang="zh-CN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方正兰亭粗黑_GBK" charset="-122"/>
              </a:rPr>
              <a:t>Component Sourcing</a:t>
            </a:r>
            <a:r>
              <a:rPr lang="zh-CN" altLang="en-US" sz="17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方正兰亭粗黑_GBK" charset="-122"/>
              </a:rPr>
              <a:t>丨</a:t>
            </a:r>
            <a:r>
              <a:rPr lang="en-US" altLang="zh-CN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方正兰亭粗黑_GBK" charset="-122"/>
              </a:rPr>
              <a:t>PCB Assembly</a:t>
            </a:r>
            <a:r>
              <a:rPr lang="zh-CN" altLang="en-US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方正兰亭粗黑_GBK" charset="-122"/>
              </a:rPr>
              <a:t>丨</a:t>
            </a:r>
            <a:r>
              <a:rPr lang="en-US" altLang="zh-CN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方正兰亭粗黑_GBK" charset="-122"/>
              </a:rPr>
              <a:t>Testing</a:t>
            </a:r>
            <a:r>
              <a:rPr lang="en-US" altLang="zh-CN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+mn-ea"/>
              </a:rPr>
              <a:t> </a:t>
            </a:r>
            <a:endParaRPr lang="zh-CN" alt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0665460" y="123190"/>
            <a:ext cx="875665" cy="972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Arial Unicode MS" panose="020B0604020202020204" pitchFamily="34" charset="-122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 panose="05020102010507070707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 panose="05020102010507070707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 panose="05020102010507070707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 panose="05020102010507070707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 panose="050201020105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8.xml"/><Relationship Id="rId2" Type="http://schemas.openxmlformats.org/officeDocument/2006/relationships/image" Target="../media/image23.png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25.png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image" Target="../media/image29.png"/><Relationship Id="rId15" Type="http://schemas.openxmlformats.org/officeDocument/2006/relationships/tags" Target="../tags/tag48.xml"/><Relationship Id="rId14" Type="http://schemas.openxmlformats.org/officeDocument/2006/relationships/image" Target="../media/image28.png"/><Relationship Id="rId13" Type="http://schemas.openxmlformats.org/officeDocument/2006/relationships/tags" Target="../tags/tag47.xml"/><Relationship Id="rId12" Type="http://schemas.openxmlformats.org/officeDocument/2006/relationships/image" Target="../media/image27.png"/><Relationship Id="rId11" Type="http://schemas.openxmlformats.org/officeDocument/2006/relationships/tags" Target="../tags/tag46.xml"/><Relationship Id="rId10" Type="http://schemas.openxmlformats.org/officeDocument/2006/relationships/image" Target="../media/image26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tags" Target="../tags/tag55.xml"/><Relationship Id="rId7" Type="http://schemas.openxmlformats.org/officeDocument/2006/relationships/image" Target="../media/image32.png"/><Relationship Id="rId6" Type="http://schemas.openxmlformats.org/officeDocument/2006/relationships/tags" Target="../tags/tag54.xml"/><Relationship Id="rId5" Type="http://schemas.openxmlformats.org/officeDocument/2006/relationships/image" Target="../media/image31.png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image" Target="../media/image35.png"/><Relationship Id="rId12" Type="http://schemas.openxmlformats.org/officeDocument/2006/relationships/tags" Target="../tags/tag57.xml"/><Relationship Id="rId11" Type="http://schemas.openxmlformats.org/officeDocument/2006/relationships/image" Target="../media/image34.png"/><Relationship Id="rId10" Type="http://schemas.openxmlformats.org/officeDocument/2006/relationships/tags" Target="../tags/tag56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image" Target="../media/image38.png"/><Relationship Id="rId7" Type="http://schemas.openxmlformats.org/officeDocument/2006/relationships/tags" Target="../tags/tag66.xml"/><Relationship Id="rId6" Type="http://schemas.openxmlformats.org/officeDocument/2006/relationships/image" Target="../media/image37.png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image" Target="../media/image41.png"/><Relationship Id="rId13" Type="http://schemas.openxmlformats.org/officeDocument/2006/relationships/tags" Target="../tags/tag69.xml"/><Relationship Id="rId12" Type="http://schemas.openxmlformats.org/officeDocument/2006/relationships/image" Target="../media/image40.png"/><Relationship Id="rId11" Type="http://schemas.openxmlformats.org/officeDocument/2006/relationships/tags" Target="../tags/tag68.xml"/><Relationship Id="rId10" Type="http://schemas.openxmlformats.org/officeDocument/2006/relationships/image" Target="../media/image39.png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tags" Target="../tags/tag77.xml"/><Relationship Id="rId7" Type="http://schemas.openxmlformats.org/officeDocument/2006/relationships/image" Target="../media/image43.png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image" Target="../media/image47.png"/><Relationship Id="rId14" Type="http://schemas.openxmlformats.org/officeDocument/2006/relationships/tags" Target="../tags/tag80.xml"/><Relationship Id="rId13" Type="http://schemas.openxmlformats.org/officeDocument/2006/relationships/image" Target="../media/image46.png"/><Relationship Id="rId12" Type="http://schemas.openxmlformats.org/officeDocument/2006/relationships/tags" Target="../tags/tag79.xml"/><Relationship Id="rId11" Type="http://schemas.openxmlformats.org/officeDocument/2006/relationships/image" Target="../media/image45.png"/><Relationship Id="rId10" Type="http://schemas.openxmlformats.org/officeDocument/2006/relationships/tags" Target="../tags/tag78.xml"/><Relationship Id="rId1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tags" Target="../tags/tag88.xml"/><Relationship Id="rId7" Type="http://schemas.openxmlformats.org/officeDocument/2006/relationships/image" Target="../media/image49.png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image" Target="../media/image53.png"/><Relationship Id="rId14" Type="http://schemas.openxmlformats.org/officeDocument/2006/relationships/tags" Target="../tags/tag91.xml"/><Relationship Id="rId13" Type="http://schemas.openxmlformats.org/officeDocument/2006/relationships/image" Target="../media/image52.png"/><Relationship Id="rId12" Type="http://schemas.openxmlformats.org/officeDocument/2006/relationships/tags" Target="../tags/tag90.xml"/><Relationship Id="rId11" Type="http://schemas.openxmlformats.org/officeDocument/2006/relationships/image" Target="../media/image51.png"/><Relationship Id="rId10" Type="http://schemas.openxmlformats.org/officeDocument/2006/relationships/tags" Target="../tags/tag89.xml"/><Relationship Id="rId1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image" Target="../media/image55.png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image" Target="../media/image59.png"/><Relationship Id="rId15" Type="http://schemas.openxmlformats.org/officeDocument/2006/relationships/tags" Target="../tags/tag103.xml"/><Relationship Id="rId14" Type="http://schemas.openxmlformats.org/officeDocument/2006/relationships/image" Target="../media/image58.png"/><Relationship Id="rId13" Type="http://schemas.openxmlformats.org/officeDocument/2006/relationships/tags" Target="../tags/tag102.xml"/><Relationship Id="rId12" Type="http://schemas.openxmlformats.org/officeDocument/2006/relationships/image" Target="../media/image57.png"/><Relationship Id="rId11" Type="http://schemas.openxmlformats.org/officeDocument/2006/relationships/tags" Target="../tags/tag101.xml"/><Relationship Id="rId10" Type="http://schemas.openxmlformats.org/officeDocument/2006/relationships/image" Target="../media/image56.png"/><Relationship Id="rId1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png"/><Relationship Id="rId8" Type="http://schemas.openxmlformats.org/officeDocument/2006/relationships/tags" Target="../tags/tag109.xml"/><Relationship Id="rId7" Type="http://schemas.openxmlformats.org/officeDocument/2006/relationships/image" Target="../media/image63.png"/><Relationship Id="rId6" Type="http://schemas.openxmlformats.org/officeDocument/2006/relationships/tags" Target="../tags/tag108.xml"/><Relationship Id="rId5" Type="http://schemas.openxmlformats.org/officeDocument/2006/relationships/image" Target="../media/image62.png"/><Relationship Id="rId4" Type="http://schemas.openxmlformats.org/officeDocument/2006/relationships/tags" Target="../tags/tag107.xml"/><Relationship Id="rId3" Type="http://schemas.openxmlformats.org/officeDocument/2006/relationships/image" Target="../media/image61.png"/><Relationship Id="rId2" Type="http://schemas.openxmlformats.org/officeDocument/2006/relationships/tags" Target="../tags/tag106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image" Target="../media/image65.png"/><Relationship Id="rId10" Type="http://schemas.openxmlformats.org/officeDocument/2006/relationships/tags" Target="../tags/tag110.xml"/><Relationship Id="rId1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3" Type="http://schemas.openxmlformats.org/officeDocument/2006/relationships/image" Target="../media/image66.jpeg"/><Relationship Id="rId2" Type="http://schemas.openxmlformats.org/officeDocument/2006/relationships/image" Target="../media/image69.jpeg"/><Relationship Id="rId1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tags" Target="../tags/tag113.xml"/><Relationship Id="rId4" Type="http://schemas.openxmlformats.org/officeDocument/2006/relationships/image" Target="../media/image67.jpeg"/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jpeg"/><Relationship Id="rId8" Type="http://schemas.openxmlformats.org/officeDocument/2006/relationships/image" Target="../media/image80.jpeg"/><Relationship Id="rId7" Type="http://schemas.openxmlformats.org/officeDocument/2006/relationships/image" Target="../media/image79.jpeg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2" Type="http://schemas.openxmlformats.org/officeDocument/2006/relationships/notesSlide" Target="../notesSlides/notesSlide10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125.xml"/><Relationship Id="rId2" Type="http://schemas.openxmlformats.org/officeDocument/2006/relationships/tags" Target="../tags/tag115.xml"/><Relationship Id="rId19" Type="http://schemas.openxmlformats.org/officeDocument/2006/relationships/tags" Target="../tags/tag124.xml"/><Relationship Id="rId18" Type="http://schemas.openxmlformats.org/officeDocument/2006/relationships/tags" Target="../tags/tag123.xml"/><Relationship Id="rId17" Type="http://schemas.openxmlformats.org/officeDocument/2006/relationships/tags" Target="../tags/tag122.xml"/><Relationship Id="rId16" Type="http://schemas.openxmlformats.org/officeDocument/2006/relationships/tags" Target="../tags/tag121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image" Target="../media/image84.jpeg"/><Relationship Id="rId11" Type="http://schemas.openxmlformats.org/officeDocument/2006/relationships/image" Target="../media/image83.jpeg"/><Relationship Id="rId10" Type="http://schemas.openxmlformats.org/officeDocument/2006/relationships/image" Target="../media/image82.jpeg"/><Relationship Id="rId1" Type="http://schemas.openxmlformats.org/officeDocument/2006/relationships/tags" Target="../tags/tag1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image" Target="../media/image86.png"/><Relationship Id="rId3" Type="http://schemas.openxmlformats.org/officeDocument/2006/relationships/tags" Target="../tags/tag127.xml"/><Relationship Id="rId2" Type="http://schemas.openxmlformats.org/officeDocument/2006/relationships/image" Target="../media/image85.png"/><Relationship Id="rId1" Type="http://schemas.openxmlformats.org/officeDocument/2006/relationships/tags" Target="../tags/tag12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5.png"/><Relationship Id="rId8" Type="http://schemas.openxmlformats.org/officeDocument/2006/relationships/image" Target="../media/image94.png"/><Relationship Id="rId7" Type="http://schemas.openxmlformats.org/officeDocument/2006/relationships/image" Target="../media/image93.png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3" Type="http://schemas.openxmlformats.org/officeDocument/2006/relationships/image" Target="../media/image89.png"/><Relationship Id="rId22" Type="http://schemas.openxmlformats.org/officeDocument/2006/relationships/notesSlide" Target="../notesSlides/notesSlide11.x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06.png"/><Relationship Id="rId2" Type="http://schemas.openxmlformats.org/officeDocument/2006/relationships/image" Target="../media/image88.png"/><Relationship Id="rId19" Type="http://schemas.openxmlformats.org/officeDocument/2006/relationships/image" Target="../media/image105.png"/><Relationship Id="rId18" Type="http://schemas.openxmlformats.org/officeDocument/2006/relationships/image" Target="../media/image104.png"/><Relationship Id="rId17" Type="http://schemas.openxmlformats.org/officeDocument/2006/relationships/image" Target="../media/image103.png"/><Relationship Id="rId16" Type="http://schemas.openxmlformats.org/officeDocument/2006/relationships/image" Target="../media/image102.png"/><Relationship Id="rId15" Type="http://schemas.openxmlformats.org/officeDocument/2006/relationships/image" Target="../media/image101.png"/><Relationship Id="rId14" Type="http://schemas.openxmlformats.org/officeDocument/2006/relationships/image" Target="../media/image100.jpeg"/><Relationship Id="rId13" Type="http://schemas.openxmlformats.org/officeDocument/2006/relationships/image" Target="../media/image99.png"/><Relationship Id="rId12" Type="http://schemas.openxmlformats.org/officeDocument/2006/relationships/image" Target="../media/image98.png"/><Relationship Id="rId11" Type="http://schemas.openxmlformats.org/officeDocument/2006/relationships/image" Target="../media/image97.png"/><Relationship Id="rId10" Type="http://schemas.openxmlformats.org/officeDocument/2006/relationships/image" Target="../media/image96.png"/><Relationship Id="rId1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8" Type="http://schemas.openxmlformats.org/officeDocument/2006/relationships/notesSlide" Target="../notesSlides/notesSlide4.x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../media/image19.png"/><Relationship Id="rId7" Type="http://schemas.openxmlformats.org/officeDocument/2006/relationships/tags" Target="../tags/tag32.xml"/><Relationship Id="rId6" Type="http://schemas.openxmlformats.org/officeDocument/2006/relationships/image" Target="../media/image18.png"/><Relationship Id="rId5" Type="http://schemas.openxmlformats.org/officeDocument/2006/relationships/tags" Target="../tags/tag31.xml"/><Relationship Id="rId4" Type="http://schemas.openxmlformats.org/officeDocument/2006/relationships/image" Target="../media/image17.png"/><Relationship Id="rId3" Type="http://schemas.openxmlformats.org/officeDocument/2006/relationships/tags" Target="../tags/tag30.xml"/><Relationship Id="rId2" Type="http://schemas.openxmlformats.org/officeDocument/2006/relationships/image" Target="../media/image16.png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36.xml"/><Relationship Id="rId14" Type="http://schemas.openxmlformats.org/officeDocument/2006/relationships/image" Target="../media/image22.png"/><Relationship Id="rId13" Type="http://schemas.openxmlformats.org/officeDocument/2006/relationships/tags" Target="../tags/tag35.xml"/><Relationship Id="rId12" Type="http://schemas.openxmlformats.org/officeDocument/2006/relationships/image" Target="../media/image21.png"/><Relationship Id="rId11" Type="http://schemas.openxmlformats.org/officeDocument/2006/relationships/tags" Target="../tags/tag34.xml"/><Relationship Id="rId10" Type="http://schemas.openxmlformats.org/officeDocument/2006/relationships/image" Target="../media/image20.png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5"/>
          <p:cNvSpPr>
            <a:spLocks noChangeArrowheads="1"/>
          </p:cNvSpPr>
          <p:nvPr/>
        </p:nvSpPr>
        <p:spPr bwMode="auto">
          <a:xfrm>
            <a:off x="48116" y="4735821"/>
            <a:ext cx="7305261" cy="32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6" tIns="45703" rIns="91406" bIns="45703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5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方正兰亭粗黑_GBK" charset="-122"/>
              </a:rPr>
              <a:t>PCB Manufacturing</a:t>
            </a:r>
            <a:r>
              <a:rPr lang="zh-CN" altLang="en-US" sz="15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方正兰亭粗黑_GBK" charset="-122"/>
              </a:rPr>
              <a:t>丨</a:t>
            </a:r>
            <a:r>
              <a:rPr lang="en-US" altLang="zh-CN" sz="15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方正兰亭粗黑_GBK" charset="-122"/>
              </a:rPr>
              <a:t>Component Sourcing</a:t>
            </a:r>
            <a:r>
              <a:rPr lang="zh-CN" altLang="en-US" sz="15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方正兰亭粗黑_GBK" charset="-122"/>
              </a:rPr>
              <a:t>丨</a:t>
            </a:r>
            <a:r>
              <a:rPr lang="en-US" altLang="zh-CN" sz="15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方正兰亭粗黑_GBK" charset="-122"/>
              </a:rPr>
              <a:t>PCB Assembly</a:t>
            </a:r>
            <a:r>
              <a:rPr lang="zh-CN" altLang="en-US" sz="15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方正兰亭粗黑_GBK" charset="-122"/>
              </a:rPr>
              <a:t>丨</a:t>
            </a:r>
            <a:r>
              <a:rPr lang="en-US" altLang="zh-CN" sz="15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方正兰亭粗黑_GBK" charset="-122"/>
              </a:rPr>
              <a:t>Testing</a:t>
            </a:r>
            <a:endParaRPr lang="zh-CN" altLang="en-US" sz="15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sym typeface="方正兰亭粗黑_GBK" charset="-122"/>
            </a:endParaRPr>
          </a:p>
        </p:txBody>
      </p:sp>
      <p:pic>
        <p:nvPicPr>
          <p:cNvPr id="8" name="图片 7" descr="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66255"/>
          </a:xfrm>
          <a:prstGeom prst="rect">
            <a:avLst/>
          </a:prstGeom>
        </p:spPr>
      </p:pic>
      <p:pic>
        <p:nvPicPr>
          <p:cNvPr id="10" name="图片 9" descr="透明底白色字-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7175" y="-899795"/>
            <a:ext cx="5899785" cy="526034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77745" y="3930650"/>
            <a:ext cx="7530465" cy="101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+mn-ea"/>
              </a:rPr>
              <a:t>One-stop Electronics Manufacturing Services</a:t>
            </a:r>
            <a:endParaRPr lang="en-US" altLang="zh-CN" sz="2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77745" y="3187700"/>
            <a:ext cx="7545070" cy="101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+mn-ea"/>
              </a:rPr>
              <a:t> Fountain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+mn-ea"/>
              </a:rPr>
              <a:t>Technologies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+mn-ea"/>
              </a:rPr>
              <a:t> Co., Ltd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77745" y="5208270"/>
            <a:ext cx="6910070" cy="101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zh-CN" altLang="en-US" sz="3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490" y="1197610"/>
            <a:ext cx="11983720" cy="5054600"/>
          </a:xfrm>
          <a:prstGeom prst="rect">
            <a:avLst/>
          </a:prstGeom>
        </p:spPr>
      </p:pic>
      <p:sp>
        <p:nvSpPr>
          <p:cNvPr id="74" name="文本框 23"/>
          <p:cNvSpPr txBox="1"/>
          <p:nvPr>
            <p:custDataLst>
              <p:tags r:id="rId3"/>
            </p:custDataLst>
          </p:nvPr>
        </p:nvSpPr>
        <p:spPr>
          <a:xfrm>
            <a:off x="496570" y="392430"/>
            <a:ext cx="3039745" cy="483870"/>
          </a:xfrm>
          <a:prstGeom prst="rect">
            <a:avLst/>
          </a:prstGeom>
          <a:solidFill>
            <a:srgbClr val="2A31AF"/>
          </a:solidFill>
        </p:spPr>
        <p:txBody>
          <a:bodyPr wrap="square" lIns="121917" tIns="60958" rIns="121917" bIns="60958" rtlCol="0">
            <a:noAutofit/>
          </a:bodyPr>
          <a:p>
            <a:r>
              <a:rPr lang="zh-CN" altLang="en-US" sz="2200" b="1">
                <a:solidFill>
                  <a:schemeClr val="bg1"/>
                </a:solidFill>
                <a:sym typeface="Arial" panose="020B0604020202020204" pitchFamily="34" charset="0"/>
              </a:rPr>
              <a:t>TEAM STRENGTH</a:t>
            </a:r>
            <a:endParaRPr lang="zh-CN" altLang="en-US" sz="22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18065" y="86360"/>
            <a:ext cx="1899285" cy="1000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486" y="5493512"/>
            <a:ext cx="645423" cy="645423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348105" y="4138930"/>
            <a:ext cx="2904490" cy="1711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Material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：FR-4+PI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Thickness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：1.6mm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Layer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trace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：4.0mil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spacing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：4.0mil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hole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：0.20mm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Surface finish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ENIG, gold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：2U″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Product feature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Purple solder mask</a:t>
            </a:r>
            <a:endParaRPr lang="en-US" altLang="zh-CN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123585" y="1884304"/>
            <a:ext cx="2449237" cy="1516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：FR-4+PI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：2.0mm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：4.0mil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：3.0mil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：0.25mm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ENIG, gold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：2U″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laser blind&amp;buried hole, resin plug-hole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，pyralux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material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316186" y="1884304"/>
            <a:ext cx="1688818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：FR-4+PI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：1.6mm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：5.0mil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：5.0mil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：0.20mm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ENIG, gold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：2U″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126595" y="4868512"/>
            <a:ext cx="1964568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：FR-4+PI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：2.4mm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：5.0mil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：5.0mil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：0.25mm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resin plug-hole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319196" y="4868512"/>
            <a:ext cx="2682240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：FR-4+PI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：1.6mm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：3.0mil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：3.0mil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：0.20mm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ENIG+Plated gold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golder finger with 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50U"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gold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5400000">
            <a:off x="1244600" y="998220"/>
            <a:ext cx="2451100" cy="33534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91017" y="3480035"/>
            <a:ext cx="2102443" cy="13354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407099" y="3480035"/>
            <a:ext cx="1597905" cy="134142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191017" y="629958"/>
            <a:ext cx="2264401" cy="115718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319135" y="566420"/>
            <a:ext cx="2041525" cy="1320800"/>
          </a:xfrm>
          <a:prstGeom prst="rect">
            <a:avLst/>
          </a:prstGeom>
        </p:spPr>
      </p:pic>
      <p:sp>
        <p:nvSpPr>
          <p:cNvPr id="74" name="文本框 23"/>
          <p:cNvSpPr txBox="1"/>
          <p:nvPr>
            <p:custDataLst>
              <p:tags r:id="rId17"/>
            </p:custDataLst>
          </p:nvPr>
        </p:nvSpPr>
        <p:spPr>
          <a:xfrm>
            <a:off x="663575" y="478790"/>
            <a:ext cx="3199130" cy="483870"/>
          </a:xfrm>
          <a:prstGeom prst="rect">
            <a:avLst/>
          </a:prstGeom>
          <a:solidFill>
            <a:srgbClr val="2A31AF"/>
          </a:solidFill>
        </p:spPr>
        <p:txBody>
          <a:bodyPr wrap="square" lIns="121917" tIns="60958" rIns="121917" bIns="60958" rtlCol="0">
            <a:noAutofit/>
          </a:bodyPr>
          <a:p>
            <a:r>
              <a:rPr lang="en-US" altLang="zh-CN" sz="2600" b="1">
                <a:solidFill>
                  <a:schemeClr val="bg1"/>
                </a:solidFill>
                <a:sym typeface="+mn-ea"/>
              </a:rPr>
              <a:t>FLEX-RIGID PCB</a:t>
            </a:r>
            <a:endParaRPr lang="en-US" altLang="zh-CN" sz="26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18"/>
            </p:custDataLst>
          </p:nvPr>
        </p:nvSpPr>
        <p:spPr>
          <a:xfrm>
            <a:off x="10704195" y="170180"/>
            <a:ext cx="1015365" cy="859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586" y="5477256"/>
            <a:ext cx="674323" cy="67372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77365" y="3862070"/>
            <a:ext cx="22644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：FR-4，Tg180</a:t>
            </a:r>
            <a:endParaRPr lang="zh-CN" altLang="en-US" sz="1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：2.0mm</a:t>
            </a:r>
            <a:endParaRPr lang="zh-CN" altLang="en-US" sz="1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endParaRPr lang="zh-CN" altLang="en-US" sz="1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：6.0mil</a:t>
            </a:r>
            <a:endParaRPr lang="zh-CN" altLang="en-US" sz="1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：6.0mil</a:t>
            </a:r>
            <a:endParaRPr lang="zh-CN" altLang="en-US" sz="1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：0.25mm</a:t>
            </a:r>
            <a:endParaRPr lang="zh-CN" altLang="en-US" sz="1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ENIG, gold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：2U″</a:t>
            </a:r>
            <a:endParaRPr lang="zh-CN" altLang="en-US" sz="1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name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Blade battery control board</a:t>
            </a:r>
            <a:endParaRPr lang="en-US" altLang="zh-CN" sz="1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54725" y="2148205"/>
            <a:ext cx="2174875" cy="1199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：FR-4，Tg170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：1.6mm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：3.0mil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：2.8mil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resin plug hole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782097" y="2274222"/>
            <a:ext cx="2220449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：FR-4，Tg150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：2.0mm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：0.25mm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ENIG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name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Car 360-view board 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055402" y="5057841"/>
            <a:ext cx="2316781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：FR-4，Tg140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：1.6mm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：5.0mil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：5.0mil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：0.25mm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HASL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name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New energy lamp board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8782097" y="5224846"/>
            <a:ext cx="2346283" cy="1199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：FR-4，Tg140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：1.6mm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：6.0mil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：5.0mil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：0.25mm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HASL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985" y="1522622"/>
            <a:ext cx="5021298" cy="1950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5400000">
            <a:off x="6446953" y="610922"/>
            <a:ext cx="779686" cy="19459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877827" y="946047"/>
            <a:ext cx="1924831" cy="12757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30018" y="3433737"/>
            <a:ext cx="1213179" cy="158044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849529" y="3694515"/>
            <a:ext cx="1314328" cy="1591282"/>
          </a:xfrm>
          <a:prstGeom prst="rect">
            <a:avLst/>
          </a:prstGeom>
        </p:spPr>
      </p:pic>
      <p:sp>
        <p:nvSpPr>
          <p:cNvPr id="74" name="文本框 23"/>
          <p:cNvSpPr txBox="1"/>
          <p:nvPr>
            <p:custDataLst>
              <p:tags r:id="rId14"/>
            </p:custDataLst>
          </p:nvPr>
        </p:nvSpPr>
        <p:spPr>
          <a:xfrm>
            <a:off x="464820" y="297815"/>
            <a:ext cx="4388485" cy="483870"/>
          </a:xfrm>
          <a:prstGeom prst="rect">
            <a:avLst/>
          </a:prstGeom>
          <a:solidFill>
            <a:srgbClr val="2A31AF"/>
          </a:solidFill>
        </p:spPr>
        <p:txBody>
          <a:bodyPr wrap="square" lIns="121917" tIns="60958" rIns="121917" bIns="60958" rtlCol="0">
            <a:noAutofit/>
          </a:bodyPr>
          <a:p>
            <a:r>
              <a:rPr lang="zh-CN" altLang="en-US" sz="2200" b="1">
                <a:solidFill>
                  <a:schemeClr val="bg1"/>
                </a:solidFill>
                <a:sym typeface="+mn-ea"/>
              </a:rPr>
              <a:t>A</a:t>
            </a:r>
            <a:r>
              <a:rPr lang="en-US" altLang="zh-CN" sz="2200" b="1">
                <a:solidFill>
                  <a:schemeClr val="bg1"/>
                </a:solidFill>
                <a:sym typeface="+mn-ea"/>
              </a:rPr>
              <a:t>UTOMOTIVE ELECTRONICS</a:t>
            </a:r>
            <a:endParaRPr lang="en-US" altLang="zh-CN" sz="22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5"/>
            </p:custDataLst>
          </p:nvPr>
        </p:nvSpPr>
        <p:spPr>
          <a:xfrm>
            <a:off x="10801985" y="86360"/>
            <a:ext cx="1015365" cy="859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16"/>
            </p:custDataLst>
          </p:nvPr>
        </p:nvSpPr>
        <p:spPr>
          <a:xfrm>
            <a:off x="10928985" y="334645"/>
            <a:ext cx="1015365" cy="859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17"/>
            </p:custDataLst>
          </p:nvPr>
        </p:nvSpPr>
        <p:spPr>
          <a:xfrm>
            <a:off x="10609580" y="82550"/>
            <a:ext cx="1015365" cy="859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586" y="5477256"/>
            <a:ext cx="673721" cy="67372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393055" y="2187575"/>
            <a:ext cx="2522855" cy="1419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 Tg150</a:t>
            </a:r>
            <a:endParaRPr lang="zh-CN" altLang="en-US" sz="9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Thicness</a:t>
            </a:r>
            <a:r>
              <a:rPr lang="zh-CN" altLang="en-US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：1.0mm</a:t>
            </a:r>
            <a:endParaRPr lang="zh-CN" altLang="en-US" sz="9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endParaRPr lang="zh-CN" altLang="en-US" sz="9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：4mil</a:t>
            </a:r>
            <a:endParaRPr lang="zh-CN" altLang="en-US" sz="9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 spacing</a:t>
            </a:r>
            <a:r>
              <a:rPr lang="zh-CN" altLang="en-US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：4mil</a:t>
            </a:r>
            <a:endParaRPr lang="zh-CN" altLang="en-US" sz="9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：0.2mm</a:t>
            </a:r>
            <a:endParaRPr lang="zh-CN" altLang="en-US" sz="9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Plated gold+ENIG</a:t>
            </a:r>
            <a:endParaRPr lang="zh-CN" altLang="en-US" sz="9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9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Traceless gold finiger</a:t>
            </a:r>
            <a:endParaRPr lang="en-US" altLang="zh-CN" sz="9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64813" y="2178003"/>
            <a:ext cx="2143384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 Tg150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：1.6mm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：3.0mil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：3.0mil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ENIG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resin plug-hole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55115" y="4284345"/>
            <a:ext cx="2381250" cy="1711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：FR-4，Tg180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：2.0mm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：6.0mil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：6.0mil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：0.25mm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ENIG, gold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：2U″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festure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resin plug-hole</a:t>
            </a:r>
            <a:endParaRPr lang="en-US" altLang="zh-CN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5393055" y="5040630"/>
            <a:ext cx="2902585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 Tg180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：2.0mm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：3.5mil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：3.5mil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plated gold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+osp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gold finiger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+OSP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8364855" y="4970780"/>
            <a:ext cx="2770505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 Tg180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：6.0mm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：0.25mm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plated gold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120u"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high-layer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partly plated gold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70727" y="3579020"/>
            <a:ext cx="1444978" cy="14997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13636" y="3622962"/>
            <a:ext cx="1373933" cy="13432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470727" y="290990"/>
            <a:ext cx="1440161" cy="18766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428030" y="290990"/>
            <a:ext cx="1343829" cy="189532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118527" y="1207897"/>
            <a:ext cx="2912232" cy="2610593"/>
          </a:xfrm>
          <a:prstGeom prst="rect">
            <a:avLst/>
          </a:prstGeom>
        </p:spPr>
      </p:pic>
      <p:sp>
        <p:nvSpPr>
          <p:cNvPr id="74" name="文本框 23"/>
          <p:cNvSpPr txBox="1"/>
          <p:nvPr>
            <p:custDataLst>
              <p:tags r:id="rId15"/>
            </p:custDataLst>
          </p:nvPr>
        </p:nvSpPr>
        <p:spPr>
          <a:xfrm>
            <a:off x="634365" y="290830"/>
            <a:ext cx="3460750" cy="483870"/>
          </a:xfrm>
          <a:prstGeom prst="rect">
            <a:avLst/>
          </a:prstGeom>
          <a:solidFill>
            <a:srgbClr val="2A31AF"/>
          </a:solidFill>
        </p:spPr>
        <p:txBody>
          <a:bodyPr wrap="square" lIns="121917" tIns="60958" rIns="121917" bIns="60958" rtlCol="0">
            <a:noAutofit/>
          </a:bodyPr>
          <a:p>
            <a:r>
              <a:rPr lang="en-US" altLang="zh-CN" sz="2200" b="1">
                <a:solidFill>
                  <a:schemeClr val="bg1"/>
                </a:solidFill>
                <a:sym typeface="+mn-ea"/>
              </a:rPr>
              <a:t>INDUSTRY CONTROL</a:t>
            </a:r>
            <a:endParaRPr lang="en-US" altLang="zh-CN" sz="22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6"/>
            </p:custDataLst>
          </p:nvPr>
        </p:nvSpPr>
        <p:spPr>
          <a:xfrm>
            <a:off x="10594975" y="151130"/>
            <a:ext cx="1015365" cy="859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" name="文本框 39"/>
          <p:cNvSpPr txBox="1"/>
          <p:nvPr/>
        </p:nvSpPr>
        <p:spPr>
          <a:xfrm>
            <a:off x="5378055" y="5068532"/>
            <a:ext cx="2425154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：FR-4，Tg180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：1.6mm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ENIG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HDI with sequential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586" y="5468225"/>
            <a:ext cx="682752" cy="682752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304290" y="4236085"/>
            <a:ext cx="3335655" cy="1711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：FR-4+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ceramic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：2.0mm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：4.0mil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：4.0mil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：0.20mm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ENIG, gold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：2U″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shoulder hole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grout hole</a:t>
            </a:r>
            <a:endParaRPr lang="en-US" altLang="zh-CN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5378055" y="2029780"/>
            <a:ext cx="2258982" cy="1516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：FR-4，Tg150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：1.6mm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：3.5mil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：3.5mil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ENIG, gold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：2U″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HDI with sequential lamination(two lamination cycles)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8244530" y="2099630"/>
            <a:ext cx="2384213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：FR-4，Tg180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：2.0mm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16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：3.5mil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：3.5mil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：0.20mm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ENIG, gold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：2U″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Impedance controlled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8244530" y="5166322"/>
            <a:ext cx="2533528" cy="1199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eramic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（Rogers4350B）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：1.6mm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ENIG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80821" y="1511371"/>
            <a:ext cx="3475172" cy="23956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431639" y="3688372"/>
            <a:ext cx="1630417" cy="14040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378055" y="646957"/>
            <a:ext cx="2231889" cy="13667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310156" y="632987"/>
            <a:ext cx="2311964" cy="1376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236703" y="3680178"/>
            <a:ext cx="1687614" cy="1422701"/>
          </a:xfrm>
          <a:prstGeom prst="rect">
            <a:avLst/>
          </a:prstGeom>
        </p:spPr>
      </p:pic>
      <p:sp>
        <p:nvSpPr>
          <p:cNvPr id="74" name="文本框 23"/>
          <p:cNvSpPr txBox="1"/>
          <p:nvPr>
            <p:custDataLst>
              <p:tags r:id="rId16"/>
            </p:custDataLst>
          </p:nvPr>
        </p:nvSpPr>
        <p:spPr>
          <a:xfrm>
            <a:off x="424180" y="493395"/>
            <a:ext cx="4504690" cy="483870"/>
          </a:xfrm>
          <a:prstGeom prst="rect">
            <a:avLst/>
          </a:prstGeom>
          <a:solidFill>
            <a:srgbClr val="2A31AF"/>
          </a:solidFill>
        </p:spPr>
        <p:txBody>
          <a:bodyPr wrap="square" lIns="121917" tIns="60958" rIns="121917" bIns="60958" rtlCol="0">
            <a:noAutofit/>
          </a:bodyPr>
          <a:p>
            <a:r>
              <a:rPr lang="en-US" altLang="zh-CN" sz="2600" b="1">
                <a:solidFill>
                  <a:schemeClr val="bg1"/>
                </a:solidFill>
                <a:sym typeface="+mn-ea"/>
              </a:rPr>
              <a:t>MILITARY ELECTRONICS</a:t>
            </a:r>
            <a:endParaRPr lang="en-US" altLang="zh-CN" sz="26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7"/>
            </p:custDataLst>
          </p:nvPr>
        </p:nvSpPr>
        <p:spPr>
          <a:xfrm>
            <a:off x="10708005" y="186055"/>
            <a:ext cx="1015365" cy="859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1537335" y="4987925"/>
            <a:ext cx="27914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：PTFE</a:t>
            </a:r>
            <a:endParaRPr lang="zh-CN" altLang="en-US" sz="1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：0.5mm</a:t>
            </a:r>
            <a:endParaRPr lang="zh-CN" altLang="en-US" sz="1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zh-CN" altLang="en-US" sz="1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：3.0mm</a:t>
            </a:r>
            <a:endParaRPr lang="zh-CN" altLang="en-US" sz="1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：OSP</a:t>
            </a:r>
            <a:endParaRPr lang="zh-CN" altLang="en-US" sz="1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feature: </a:t>
            </a:r>
            <a:r>
              <a:rPr lang="zh-CN" altLang="en-US" sz="1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microwave-dielectric</a:t>
            </a:r>
            <a:endParaRPr lang="zh-CN" altLang="en-US" sz="10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648" y="5474848"/>
            <a:ext cx="652046" cy="652046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4953188" y="5468215"/>
            <a:ext cx="2129536" cy="883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：PTFE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：0.5mm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Immersion Tin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：Rogers5880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212370" y="5310100"/>
            <a:ext cx="2404082" cy="1041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：PTFE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：2.0mm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：2.0mm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OSP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：High-frequency material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4958715" y="2306955"/>
            <a:ext cx="3346450" cy="1516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：FR-4+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ceramic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：2.0mm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：8mil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：8mil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ENIG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HDI with sequential lamination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+back drill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5G base station signal board</a:t>
            </a:r>
            <a:endParaRPr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8212455" y="2458720"/>
            <a:ext cx="2447290" cy="970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Ceramic(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Rogers4350B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：0.5mm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ENIG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：Rogers4350B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05170" y="1003446"/>
            <a:ext cx="2456462" cy="37840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5098707" y="321225"/>
            <a:ext cx="1815253" cy="21698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69140" y="897471"/>
            <a:ext cx="2847208" cy="12240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914646" y="3842503"/>
            <a:ext cx="1813447" cy="161596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881150" y="4150948"/>
            <a:ext cx="2735223" cy="998239"/>
          </a:xfrm>
          <a:prstGeom prst="rect">
            <a:avLst/>
          </a:prstGeom>
        </p:spPr>
      </p:pic>
      <p:sp>
        <p:nvSpPr>
          <p:cNvPr id="74" name="文本框 23"/>
          <p:cNvSpPr txBox="1"/>
          <p:nvPr>
            <p:custDataLst>
              <p:tags r:id="rId16"/>
            </p:custDataLst>
          </p:nvPr>
        </p:nvSpPr>
        <p:spPr>
          <a:xfrm>
            <a:off x="565785" y="413385"/>
            <a:ext cx="3141980" cy="483870"/>
          </a:xfrm>
          <a:prstGeom prst="rect">
            <a:avLst/>
          </a:prstGeom>
          <a:solidFill>
            <a:srgbClr val="2A31AF"/>
          </a:solidFill>
        </p:spPr>
        <p:txBody>
          <a:bodyPr wrap="square" lIns="121917" tIns="60958" rIns="121917" bIns="60958" rtlCol="0">
            <a:noAutofit/>
          </a:bodyPr>
          <a:p>
            <a:r>
              <a:rPr lang="en-US" altLang="zh-CN" sz="2600" b="1">
                <a:solidFill>
                  <a:schemeClr val="bg1"/>
                </a:solidFill>
                <a:sym typeface="+mn-ea"/>
              </a:rPr>
              <a:t>COMUN &amp; NAV</a:t>
            </a:r>
            <a:endParaRPr lang="en-US" altLang="zh-CN" sz="26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7"/>
            </p:custDataLst>
          </p:nvPr>
        </p:nvSpPr>
        <p:spPr>
          <a:xfrm>
            <a:off x="10718165" y="170180"/>
            <a:ext cx="1015365" cy="859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648" y="5491706"/>
            <a:ext cx="641811" cy="641209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426210" y="3943350"/>
            <a:ext cx="2710180" cy="1711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：FR-4，Tg150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：2.0mm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：6.0mil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：6.0mil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：0.25mm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ENIG, gold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：2U″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resin plug-hole</a:t>
            </a:r>
            <a:endParaRPr lang="en-US" altLang="zh-CN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8256270" y="2094865"/>
            <a:ext cx="3067050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：FR-4，Tg180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：1.6mm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trace 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：4mil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：4mil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：0.12mm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ENIG, gold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：2U″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HDI with sequential lamination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5456531" y="2093200"/>
            <a:ext cx="2907416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：FR-4，Tg150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：1.6mm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：4mil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：4mil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：0.25mm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ENIG, gold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：2U″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matt black, 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4mil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solder mask dam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91976" y="-48580"/>
            <a:ext cx="406400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100"/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5396841" y="5070348"/>
            <a:ext cx="2190948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：FR-4，Tg150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：1.6mm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：4mil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：4mil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：0.25mm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ENIG, gold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：2U″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ENIG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8256091" y="5049990"/>
            <a:ext cx="2060297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：FR-4，Tg150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：1.6mm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：3.5mil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：4mil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0.2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ENIG, gold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：2U″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high-layer board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52691" y="1602303"/>
            <a:ext cx="4163342" cy="21674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456447" y="3555671"/>
            <a:ext cx="2337252" cy="15581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413750" y="3535680"/>
            <a:ext cx="1903095" cy="15786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456531" y="588466"/>
            <a:ext cx="2280055" cy="150458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263255" y="588645"/>
            <a:ext cx="2384425" cy="1484630"/>
          </a:xfrm>
          <a:prstGeom prst="rect">
            <a:avLst/>
          </a:prstGeom>
        </p:spPr>
      </p:pic>
      <p:sp>
        <p:nvSpPr>
          <p:cNvPr id="74" name="文本框 23"/>
          <p:cNvSpPr txBox="1"/>
          <p:nvPr>
            <p:custDataLst>
              <p:tags r:id="rId17"/>
            </p:custDataLst>
          </p:nvPr>
        </p:nvSpPr>
        <p:spPr>
          <a:xfrm>
            <a:off x="565785" y="356870"/>
            <a:ext cx="4011295" cy="483870"/>
          </a:xfrm>
          <a:prstGeom prst="rect">
            <a:avLst/>
          </a:prstGeom>
          <a:solidFill>
            <a:srgbClr val="2A31AF"/>
          </a:solidFill>
        </p:spPr>
        <p:txBody>
          <a:bodyPr wrap="square" lIns="121917" tIns="60958" rIns="121917" bIns="60958" rtlCol="0">
            <a:noAutofit/>
          </a:bodyPr>
          <a:p>
            <a:r>
              <a:rPr lang="en-US" altLang="zh-CN" sz="2600" b="1">
                <a:solidFill>
                  <a:schemeClr val="bg1"/>
                </a:solidFill>
                <a:sym typeface="+mn-ea"/>
              </a:rPr>
              <a:t>MEDICAL EQUIPMENT</a:t>
            </a:r>
            <a:endParaRPr lang="en-US" altLang="zh-CN" sz="26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8"/>
            </p:custDataLst>
          </p:nvPr>
        </p:nvSpPr>
        <p:spPr>
          <a:xfrm>
            <a:off x="10647680" y="169545"/>
            <a:ext cx="1015365" cy="859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679" y="5493512"/>
            <a:ext cx="632780" cy="6327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68527" y="2074437"/>
            <a:ext cx="2139169" cy="1675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：FR-4，Tg180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：2.0mm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：0.25mm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ENIG, gold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：2U″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HDI with sequential lamination(two lamination cycles)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68527" y="5022304"/>
            <a:ext cx="2780980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：FR-4，Tg150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：1.0mm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：3.0mil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3.0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：0.1mm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ENIG, gold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：2U″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HDI with sequential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78900" y="2074437"/>
            <a:ext cx="2006713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：FR-4，Tg150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：0.8mm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：0.15mm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ENIG, gold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：2U″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half-hole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78900" y="5022215"/>
            <a:ext cx="3212465" cy="1358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：FR-4，Tg150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：0.8mm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：3.0mil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：3.0mil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：0.1mm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ENIG, gold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：2U″</a:t>
            </a:r>
            <a:endParaRPr lang="zh-CN" altLang="en-US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Product feature</a:t>
            </a:r>
            <a:r>
              <a:rPr lang="zh-CN" altLang="en-US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855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HDI with sequential lamination </a:t>
            </a:r>
            <a:endParaRPr lang="en-US" altLang="zh-CN" sz="855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17897" y="561321"/>
            <a:ext cx="2550988" cy="14829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9045128" y="501123"/>
            <a:ext cx="1444376" cy="164607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17897" y="3646462"/>
            <a:ext cx="2532324" cy="13233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43996" y="1318876"/>
            <a:ext cx="3219892" cy="3225913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1786255" y="4589145"/>
            <a:ext cx="2684780" cy="1711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Material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：FR-4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Thickness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：2.0mm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Layer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trace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：4.0mil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spacing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：4.0mil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Min. hole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：0.20mm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Surface finish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：OSP</a:t>
            </a:r>
            <a:endParaRPr lang="zh-CN" altLang="en-US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Product feature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resin plug hole</a:t>
            </a:r>
            <a:endParaRPr lang="en-US" altLang="zh-CN" sz="1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消费电子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9252844" y="3370712"/>
            <a:ext cx="1479898" cy="1895329"/>
          </a:xfrm>
          <a:prstGeom prst="rect">
            <a:avLst/>
          </a:prstGeom>
        </p:spPr>
      </p:pic>
      <p:sp>
        <p:nvSpPr>
          <p:cNvPr id="74" name="文本框 23"/>
          <p:cNvSpPr txBox="1"/>
          <p:nvPr>
            <p:custDataLst>
              <p:tags r:id="rId12"/>
            </p:custDataLst>
          </p:nvPr>
        </p:nvSpPr>
        <p:spPr>
          <a:xfrm>
            <a:off x="420370" y="516255"/>
            <a:ext cx="4663440" cy="483870"/>
          </a:xfrm>
          <a:prstGeom prst="rect">
            <a:avLst/>
          </a:prstGeom>
          <a:solidFill>
            <a:srgbClr val="2A31AF"/>
          </a:solidFill>
        </p:spPr>
        <p:txBody>
          <a:bodyPr wrap="square" lIns="121917" tIns="60958" rIns="121917" bIns="60958" rtlCol="0">
            <a:noAutofit/>
          </a:bodyPr>
          <a:p>
            <a:r>
              <a:rPr lang="en-US" altLang="zh-CN" sz="2600" b="1">
                <a:solidFill>
                  <a:schemeClr val="bg1"/>
                </a:solidFill>
                <a:sym typeface="+mn-ea"/>
              </a:rPr>
              <a:t>CONSUMER ELECTRONICS</a:t>
            </a:r>
            <a:endParaRPr lang="en-US" altLang="zh-CN" sz="26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13"/>
            </p:custDataLst>
          </p:nvPr>
        </p:nvSpPr>
        <p:spPr>
          <a:xfrm>
            <a:off x="10704195" y="156210"/>
            <a:ext cx="1015365" cy="859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67505" y="285751"/>
            <a:ext cx="2685246" cy="628650"/>
            <a:chOff x="196209" y="198456"/>
            <a:chExt cx="3227998" cy="872300"/>
          </a:xfrm>
        </p:grpSpPr>
        <p:sp>
          <p:nvSpPr>
            <p:cNvPr id="11" name="矩形 10"/>
            <p:cNvSpPr/>
            <p:nvPr/>
          </p:nvSpPr>
          <p:spPr>
            <a:xfrm rot="16200000">
              <a:off x="-118611" y="545743"/>
              <a:ext cx="872300" cy="177726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</a:schemeClr>
                </a:gs>
                <a:gs pos="29000">
                  <a:srgbClr val="5F5F5F">
                    <a:lumMod val="33000"/>
                    <a:lumOff val="67000"/>
                  </a:srgbClr>
                </a:gs>
                <a:gs pos="80000">
                  <a:schemeClr val="tx1">
                    <a:lumMod val="69000"/>
                    <a:lumOff val="31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06399" y="283028"/>
              <a:ext cx="3017808" cy="772197"/>
              <a:chOff x="217713" y="319314"/>
              <a:chExt cx="2607005" cy="7721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" name="矩形 14"/>
              <p:cNvSpPr/>
              <p:nvPr/>
            </p:nvSpPr>
            <p:spPr>
              <a:xfrm>
                <a:off x="268308" y="380311"/>
                <a:ext cx="2556410" cy="7112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17713" y="319314"/>
                <a:ext cx="2556410" cy="711200"/>
              </a:xfrm>
              <a:prstGeom prst="rect">
                <a:avLst/>
              </a:prstGeom>
              <a:solidFill>
                <a:srgbClr val="2A3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473603" y="312056"/>
              <a:ext cx="58057" cy="6386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32960" y="475304"/>
              <a:ext cx="638627" cy="312129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</a:schemeClr>
                </a:gs>
                <a:gs pos="29000">
                  <a:srgbClr val="5F5F5F">
                    <a:lumMod val="33000"/>
                    <a:lumOff val="67000"/>
                  </a:srgbClr>
                </a:gs>
                <a:gs pos="80000">
                  <a:schemeClr val="tx1">
                    <a:lumMod val="69000"/>
                    <a:lumOff val="31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22"/>
          <p:cNvSpPr>
            <a:spLocks noChangeArrowheads="1"/>
          </p:cNvSpPr>
          <p:nvPr/>
        </p:nvSpPr>
        <p:spPr bwMode="auto">
          <a:xfrm>
            <a:off x="376063" y="363144"/>
            <a:ext cx="265288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SMT</a:t>
            </a: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Capability</a:t>
            </a:r>
            <a:endParaRPr lang="zh-CN" altLang="zh-CN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5609090" y="1095375"/>
          <a:ext cx="6030460" cy="2359609"/>
        </p:xfrm>
        <a:graphic>
          <a:graphicData uri="http://schemas.openxmlformats.org/drawingml/2006/table">
            <a:tbl>
              <a:tblPr/>
              <a:tblGrid>
                <a:gridCol w="1083912"/>
                <a:gridCol w="1522014"/>
                <a:gridCol w="1712267"/>
                <a:gridCol w="1712267"/>
              </a:tblGrid>
              <a:tr h="222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Material Type</a:t>
                      </a:r>
                      <a:r>
                        <a:rPr kumimoji="0" lang="zh-CN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r>
                        <a:rPr kumimoji="0" lang="zh-CN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</a:t>
                      </a:r>
                      <a:r>
                        <a:rPr kumimoji="0" lang="zh-CN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681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PCB 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Dimension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length, width, height mm</a:t>
                      </a: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） 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50*50*0.38 </a:t>
                      </a:r>
                      <a:endParaRPr kumimoji="0" lang="en-US" altLang="zh-CN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600*400*4.2 </a:t>
                      </a:r>
                      <a:endParaRPr kumimoji="0" lang="en-US" altLang="zh-CN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4974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Weight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b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1.8KG 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4974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Special dimension(mm)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b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1200*400*4.2 </a:t>
                      </a:r>
                      <a:endParaRPr kumimoji="0" lang="en-US" altLang="zh-CN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597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Components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Chip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IC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0201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0.5*0.25</a:t>
                      </a: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） 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55mm </a:t>
                      </a:r>
                      <a:endParaRPr kumimoji="0" lang="en-US" altLang="zh-CN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7356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BGA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Pitch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0.3mm 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7356">
                <a:tc vMerge="1"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QFP Pitch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0.3mm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5657850" y="3632518"/>
          <a:ext cx="5972175" cy="2547771"/>
        </p:xfrm>
        <a:graphic>
          <a:graphicData uri="http://schemas.openxmlformats.org/drawingml/2006/table">
            <a:tbl>
              <a:tblPr/>
              <a:tblGrid>
                <a:gridCol w="1016083"/>
                <a:gridCol w="1108455"/>
                <a:gridCol w="1200824"/>
                <a:gridCol w="923711"/>
                <a:gridCol w="831343"/>
                <a:gridCol w="891759"/>
              </a:tblGrid>
              <a:tr h="373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</a:t>
                      </a:r>
                      <a:endParaRPr kumimoji="0" lang="zh-CN" altLang="zh-CN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Solder Points</a:t>
                      </a:r>
                      <a:endParaRPr kumimoji="0" lang="zh-CN" altLang="zh-CN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SMT Points</a:t>
                      </a:r>
                      <a:endParaRPr kumimoji="0" lang="zh-CN" altLang="zh-CN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Qty</a:t>
                      </a:r>
                      <a:endParaRPr kumimoji="0" lang="en-US" altLang="zh-CN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Lead time</a:t>
                      </a:r>
                      <a:endParaRPr kumimoji="0" lang="en-US" altLang="zh-CN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Expedited delivery</a:t>
                      </a:r>
                      <a:endParaRPr kumimoji="0" lang="en-US" altLang="zh-CN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1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SMT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＜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70,000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5-200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WD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21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SMT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＜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150,000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201-2000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3-4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WD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WD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9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SMT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＜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300,000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WD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WD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9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SMT+DIP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＜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＜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70,000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5-200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3-4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WD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2-3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WD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9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SMT+DIP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＞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＜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70,000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5-200</a:t>
                      </a: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4-5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WD</a:t>
                      </a: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cPr marT="34290" marB="34290" anchor="ctr" horzOverflow="overflow"/>
                </a:tc>
              </a:tr>
              <a:tr h="299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SMT+DIP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＜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＜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150,000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201-2000</a:t>
                      </a: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4-8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WD</a:t>
                      </a: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06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SMT+DIP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＞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＜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150,000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201-2000</a:t>
                      </a: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5-10 WD</a:t>
                      </a: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3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SMT+DIP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2000</a:t>
                      </a: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than 8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WD </a:t>
                      </a: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61" marR="58761" marT="22035" marB="2203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" y="1057275"/>
            <a:ext cx="4199255" cy="2552700"/>
          </a:xfrm>
          <a:prstGeom prst="rect">
            <a:avLst/>
          </a:prstGeom>
        </p:spPr>
      </p:pic>
      <p:pic>
        <p:nvPicPr>
          <p:cNvPr id="22" name="Picture 6" descr="D:\公司文件资料\公司资料\logo\PPT素材\8eb8409e79c08582d7f41bf071bebf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3762375"/>
            <a:ext cx="42100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090" y="288925"/>
            <a:ext cx="2224405" cy="447675"/>
          </a:xfrm>
          <a:solidFill>
            <a:srgbClr val="1B208B"/>
          </a:solidFill>
          <a:ln>
            <a:noFill/>
          </a:ln>
        </p:spPr>
        <p:txBody>
          <a:bodyPr lIns="121917" tIns="60958" rIns="121917" bIns="60958">
            <a:normAutofit fontScale="90000"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PCBA Factory </a:t>
            </a:r>
            <a:r>
              <a:rPr lang="en-US" altLang="zh-CN" sz="2400" b="1" dirty="0" smtClean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b="1" dirty="0" smtClean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423670" y="970915"/>
            <a:ext cx="4069715" cy="2366010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" name="圆角矩形 3"/>
          <p:cNvSpPr/>
          <p:nvPr/>
        </p:nvSpPr>
        <p:spPr>
          <a:xfrm rot="5400000">
            <a:off x="9053786" y="3803600"/>
            <a:ext cx="2747311" cy="2377225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165215" y="985520"/>
            <a:ext cx="4117340" cy="2362200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6" name="圆角矩形 5"/>
          <p:cNvSpPr/>
          <p:nvPr/>
        </p:nvSpPr>
        <p:spPr>
          <a:xfrm rot="5400000">
            <a:off x="6075157" y="3833985"/>
            <a:ext cx="2747311" cy="2311604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5400000">
            <a:off x="148178" y="3833985"/>
            <a:ext cx="2747311" cy="2311604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8" name="圆角矩形 7"/>
          <p:cNvSpPr/>
          <p:nvPr/>
        </p:nvSpPr>
        <p:spPr>
          <a:xfrm rot="5400000">
            <a:off x="3096356" y="3833985"/>
            <a:ext cx="2747311" cy="2311604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85" y="1071880"/>
            <a:ext cx="3324860" cy="22091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97" y="3746449"/>
            <a:ext cx="1890509" cy="252067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70" y="1082675"/>
            <a:ext cx="3402965" cy="22053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13" y="3752673"/>
            <a:ext cx="1873400" cy="24978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22" y="3754073"/>
            <a:ext cx="1938933" cy="25138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9" y="3738154"/>
            <a:ext cx="1890509" cy="2520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142186" y="1247588"/>
            <a:ext cx="1035934" cy="601883"/>
          </a:xfrm>
          <a:prstGeom prst="roundRect">
            <a:avLst/>
          </a:prstGeom>
          <a:solidFill>
            <a:srgbClr val="1B208B"/>
          </a:solidFill>
          <a:ln>
            <a:noFill/>
          </a:ln>
          <a:effectLst>
            <a:outerShdw blurRad="215900" dist="63500" dir="54000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圆角矩形 105"/>
          <p:cNvSpPr/>
          <p:nvPr/>
        </p:nvSpPr>
        <p:spPr>
          <a:xfrm>
            <a:off x="5156527" y="1246461"/>
            <a:ext cx="3755991" cy="592863"/>
          </a:xfrm>
          <a:prstGeom prst="roundRect">
            <a:avLst/>
          </a:prstGeom>
          <a:gradFill>
            <a:gsLst>
              <a:gs pos="49000">
                <a:schemeClr val="bg1"/>
              </a:gs>
              <a:gs pos="45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152400" dist="76200" algn="l" rotWithShape="0">
              <a:prstClr val="black">
                <a:alpha val="62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zh-CN" altLang="en-US"/>
          </a:p>
        </p:txBody>
      </p:sp>
      <p:sp>
        <p:nvSpPr>
          <p:cNvPr id="107" name="圆角矩形 106"/>
          <p:cNvSpPr/>
          <p:nvPr/>
        </p:nvSpPr>
        <p:spPr>
          <a:xfrm>
            <a:off x="5156527" y="2069096"/>
            <a:ext cx="3755991" cy="592863"/>
          </a:xfrm>
          <a:prstGeom prst="roundRect">
            <a:avLst/>
          </a:prstGeom>
          <a:gradFill>
            <a:gsLst>
              <a:gs pos="49000">
                <a:schemeClr val="bg1"/>
              </a:gs>
              <a:gs pos="45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152400" dist="76200" algn="l" rotWithShape="0">
              <a:prstClr val="black">
                <a:alpha val="62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zh-CN" altLang="en-US"/>
          </a:p>
        </p:txBody>
      </p:sp>
      <p:sp>
        <p:nvSpPr>
          <p:cNvPr id="112" name="圆角矩形 111"/>
          <p:cNvSpPr/>
          <p:nvPr/>
        </p:nvSpPr>
        <p:spPr>
          <a:xfrm>
            <a:off x="5156527" y="2891731"/>
            <a:ext cx="3755991" cy="592863"/>
          </a:xfrm>
          <a:prstGeom prst="roundRect">
            <a:avLst/>
          </a:prstGeom>
          <a:gradFill>
            <a:gsLst>
              <a:gs pos="49000">
                <a:schemeClr val="bg1"/>
              </a:gs>
              <a:gs pos="45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152400" dist="76200" algn="l" rotWithShape="0">
              <a:prstClr val="black">
                <a:alpha val="62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4" name="圆角矩形 113"/>
          <p:cNvSpPr/>
          <p:nvPr/>
        </p:nvSpPr>
        <p:spPr>
          <a:xfrm>
            <a:off x="5156527" y="3702791"/>
            <a:ext cx="3755991" cy="592863"/>
          </a:xfrm>
          <a:prstGeom prst="roundRect">
            <a:avLst/>
          </a:prstGeom>
          <a:gradFill>
            <a:gsLst>
              <a:gs pos="49000">
                <a:schemeClr val="bg1"/>
              </a:gs>
              <a:gs pos="45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152400" dist="76200" algn="l" rotWithShape="0">
              <a:prstClr val="black">
                <a:alpha val="62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zh-CN" altLang="en-US"/>
          </a:p>
        </p:txBody>
      </p:sp>
      <p:sp>
        <p:nvSpPr>
          <p:cNvPr id="115" name="圆角矩形 114"/>
          <p:cNvSpPr/>
          <p:nvPr/>
        </p:nvSpPr>
        <p:spPr>
          <a:xfrm>
            <a:off x="5156527" y="4513853"/>
            <a:ext cx="3755991" cy="592863"/>
          </a:xfrm>
          <a:prstGeom prst="roundRect">
            <a:avLst/>
          </a:prstGeom>
          <a:gradFill>
            <a:gsLst>
              <a:gs pos="49000">
                <a:schemeClr val="bg1"/>
              </a:gs>
              <a:gs pos="45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152400" dist="76200" algn="l" rotWithShape="0">
              <a:prstClr val="black">
                <a:alpha val="62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4120596" y="2042214"/>
            <a:ext cx="1035934" cy="601883"/>
          </a:xfrm>
          <a:prstGeom prst="roundRect">
            <a:avLst/>
          </a:prstGeom>
          <a:solidFill>
            <a:srgbClr val="1B208B"/>
          </a:solidFill>
          <a:ln>
            <a:noFill/>
          </a:ln>
          <a:effectLst>
            <a:outerShdw blurRad="215900" dist="63500" dir="54000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/>
          </a:p>
        </p:txBody>
      </p:sp>
      <p:sp>
        <p:nvSpPr>
          <p:cNvPr id="101" name="圆角矩形 100"/>
          <p:cNvSpPr/>
          <p:nvPr/>
        </p:nvSpPr>
        <p:spPr>
          <a:xfrm>
            <a:off x="4120596" y="2861123"/>
            <a:ext cx="1035934" cy="601883"/>
          </a:xfrm>
          <a:prstGeom prst="roundRect">
            <a:avLst/>
          </a:prstGeom>
          <a:solidFill>
            <a:srgbClr val="1B208B"/>
          </a:solidFill>
          <a:ln>
            <a:noFill/>
          </a:ln>
          <a:effectLst>
            <a:outerShdw blurRad="215900" dist="63500" dir="54000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圆角矩形 101"/>
          <p:cNvSpPr/>
          <p:nvPr/>
        </p:nvSpPr>
        <p:spPr>
          <a:xfrm>
            <a:off x="4120596" y="3680032"/>
            <a:ext cx="1035934" cy="601883"/>
          </a:xfrm>
          <a:prstGeom prst="roundRect">
            <a:avLst/>
          </a:prstGeom>
          <a:solidFill>
            <a:srgbClr val="1B208B"/>
          </a:solidFill>
          <a:ln>
            <a:noFill/>
          </a:ln>
          <a:effectLst>
            <a:outerShdw blurRad="215900" dist="63500" dir="54000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圆角矩形 104"/>
          <p:cNvSpPr/>
          <p:nvPr/>
        </p:nvSpPr>
        <p:spPr>
          <a:xfrm>
            <a:off x="4120596" y="4498940"/>
            <a:ext cx="1035934" cy="601883"/>
          </a:xfrm>
          <a:prstGeom prst="roundRect">
            <a:avLst/>
          </a:prstGeom>
          <a:solidFill>
            <a:srgbClr val="1B208B"/>
          </a:solidFill>
          <a:ln>
            <a:noFill/>
          </a:ln>
          <a:effectLst>
            <a:outerShdw blurRad="215900" dist="63500" dir="54000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80"/>
          <p:cNvSpPr/>
          <p:nvPr/>
        </p:nvSpPr>
        <p:spPr bwMode="auto">
          <a:xfrm>
            <a:off x="4152265" y="1280795"/>
            <a:ext cx="842010" cy="544830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01</a:t>
            </a:r>
            <a:endParaRPr lang="zh-CN" altLang="en-US" sz="2800" b="1" kern="0" dirty="0">
              <a:solidFill>
                <a:srgbClr val="FFFFFF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117" name="椭圆 80"/>
          <p:cNvSpPr/>
          <p:nvPr/>
        </p:nvSpPr>
        <p:spPr bwMode="auto">
          <a:xfrm>
            <a:off x="4099982" y="1996477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02</a:t>
            </a:r>
            <a:endParaRPr lang="zh-CN" altLang="en-US" sz="2800" b="1" kern="0" dirty="0">
              <a:solidFill>
                <a:srgbClr val="FFFFFF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118" name="椭圆 80"/>
          <p:cNvSpPr/>
          <p:nvPr/>
        </p:nvSpPr>
        <p:spPr bwMode="auto">
          <a:xfrm>
            <a:off x="4099982" y="2815386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03</a:t>
            </a:r>
            <a:endParaRPr lang="zh-CN" altLang="en-US" sz="2800" b="1" kern="0" dirty="0">
              <a:solidFill>
                <a:srgbClr val="FFFFFF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119" name="椭圆 80"/>
          <p:cNvSpPr/>
          <p:nvPr/>
        </p:nvSpPr>
        <p:spPr bwMode="auto">
          <a:xfrm>
            <a:off x="4099982" y="3652544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04</a:t>
            </a:r>
            <a:endParaRPr lang="zh-CN" altLang="en-US" sz="2800" b="1" kern="0" dirty="0">
              <a:solidFill>
                <a:srgbClr val="FFFFFF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120" name="椭圆 80"/>
          <p:cNvSpPr/>
          <p:nvPr/>
        </p:nvSpPr>
        <p:spPr bwMode="auto">
          <a:xfrm>
            <a:off x="4099982" y="4452328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05</a:t>
            </a:r>
            <a:endParaRPr lang="zh-CN" altLang="en-US" sz="2800" b="1" kern="0" dirty="0">
              <a:solidFill>
                <a:srgbClr val="FFFFFF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121" name="矩形 39"/>
          <p:cNvSpPr>
            <a:spLocks noChangeArrowheads="1"/>
          </p:cNvSpPr>
          <p:nvPr/>
        </p:nvSpPr>
        <p:spPr bwMode="auto">
          <a:xfrm>
            <a:off x="5640206" y="1154639"/>
            <a:ext cx="2257924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b="1" dirty="0" smtClean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About us</a:t>
            </a:r>
            <a:endParaRPr lang="en-US" altLang="zh-CN" sz="2400" b="1" dirty="0" smtClean="0">
              <a:solidFill>
                <a:srgbClr val="1B208B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22" name="矩形 39"/>
          <p:cNvSpPr>
            <a:spLocks noChangeArrowheads="1"/>
          </p:cNvSpPr>
          <p:nvPr/>
        </p:nvSpPr>
        <p:spPr bwMode="auto">
          <a:xfrm>
            <a:off x="5582920" y="1985645"/>
            <a:ext cx="388429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300" b="1" dirty="0" smtClean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Company development</a:t>
            </a:r>
            <a:endParaRPr lang="en-US" altLang="zh-CN" sz="2300" b="1" dirty="0" smtClean="0">
              <a:solidFill>
                <a:srgbClr val="1B208B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23" name="矩形 39"/>
          <p:cNvSpPr>
            <a:spLocks noChangeArrowheads="1"/>
          </p:cNvSpPr>
          <p:nvPr/>
        </p:nvSpPr>
        <p:spPr bwMode="auto">
          <a:xfrm>
            <a:off x="5654810" y="2805486"/>
            <a:ext cx="34595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b="1" dirty="0" smtClean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Application</a:t>
            </a:r>
            <a:endParaRPr lang="en-US" altLang="zh-CN" sz="2400" b="1" dirty="0" smtClean="0">
              <a:solidFill>
                <a:srgbClr val="1B208B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24" name="矩形 39"/>
          <p:cNvSpPr>
            <a:spLocks noChangeArrowheads="1"/>
          </p:cNvSpPr>
          <p:nvPr/>
        </p:nvSpPr>
        <p:spPr bwMode="auto">
          <a:xfrm>
            <a:off x="5654810" y="3632237"/>
            <a:ext cx="34595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b="1" dirty="0" smtClean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Production Capacity</a:t>
            </a:r>
            <a:endParaRPr lang="en-US" altLang="zh-CN" sz="2400" b="1" dirty="0" smtClean="0">
              <a:solidFill>
                <a:srgbClr val="1B208B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25" name="矩形 39"/>
          <p:cNvSpPr>
            <a:spLocks noChangeArrowheads="1"/>
          </p:cNvSpPr>
          <p:nvPr/>
        </p:nvSpPr>
        <p:spPr bwMode="auto">
          <a:xfrm>
            <a:off x="5654810" y="4430288"/>
            <a:ext cx="34595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b="1" dirty="0" smtClean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Product show</a:t>
            </a:r>
            <a:endParaRPr lang="en-US" altLang="zh-CN" sz="2400" b="1" dirty="0" smtClean="0">
              <a:solidFill>
                <a:srgbClr val="1B208B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5156526" y="5317710"/>
            <a:ext cx="3755991" cy="592863"/>
          </a:xfrm>
          <a:prstGeom prst="roundRect">
            <a:avLst/>
          </a:prstGeom>
          <a:gradFill>
            <a:gsLst>
              <a:gs pos="49000">
                <a:schemeClr val="bg1"/>
              </a:gs>
              <a:gs pos="45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152400" dist="76200" algn="l" rotWithShape="0">
              <a:prstClr val="black">
                <a:alpha val="62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4120595" y="5302797"/>
            <a:ext cx="1035934" cy="601883"/>
          </a:xfrm>
          <a:prstGeom prst="roundRect">
            <a:avLst/>
          </a:prstGeom>
          <a:solidFill>
            <a:srgbClr val="1B208B"/>
          </a:solidFill>
          <a:ln>
            <a:noFill/>
          </a:ln>
          <a:effectLst>
            <a:outerShdw blurRad="215900" dist="63500" dir="54000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80"/>
          <p:cNvSpPr/>
          <p:nvPr/>
        </p:nvSpPr>
        <p:spPr bwMode="auto">
          <a:xfrm>
            <a:off x="4099981" y="5256185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06</a:t>
            </a:r>
            <a:endParaRPr lang="zh-CN" altLang="en-US" sz="2800" b="1" kern="0" dirty="0">
              <a:solidFill>
                <a:srgbClr val="FFFFFF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41" name="矩形 39"/>
          <p:cNvSpPr>
            <a:spLocks noChangeArrowheads="1"/>
          </p:cNvSpPr>
          <p:nvPr/>
        </p:nvSpPr>
        <p:spPr bwMode="auto">
          <a:xfrm>
            <a:off x="5610994" y="5234145"/>
            <a:ext cx="34595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b="1" dirty="0" smtClean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System Management</a:t>
            </a:r>
            <a:endParaRPr lang="en-US" altLang="zh-CN" sz="2400" b="1" dirty="0" smtClean="0">
              <a:solidFill>
                <a:srgbClr val="1B208B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977124" y="1119132"/>
            <a:ext cx="462978" cy="4830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80"/>
          <p:cNvSpPr/>
          <p:nvPr/>
        </p:nvSpPr>
        <p:spPr bwMode="auto">
          <a:xfrm>
            <a:off x="2631862" y="2805226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03</a:t>
            </a:r>
            <a:endParaRPr lang="zh-CN" altLang="en-US" sz="2800" b="1" kern="0" dirty="0">
              <a:solidFill>
                <a:srgbClr val="FFFFFF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4973" y="238530"/>
            <a:ext cx="2959269" cy="872300"/>
            <a:chOff x="196209" y="198456"/>
            <a:chExt cx="2959269" cy="872300"/>
          </a:xfrm>
        </p:grpSpPr>
        <p:sp>
          <p:nvSpPr>
            <p:cNvPr id="23" name="矩形 22"/>
            <p:cNvSpPr/>
            <p:nvPr/>
          </p:nvSpPr>
          <p:spPr>
            <a:xfrm rot="16200000">
              <a:off x="-118611" y="545743"/>
              <a:ext cx="872300" cy="177726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</a:schemeClr>
                </a:gs>
                <a:gs pos="29000">
                  <a:srgbClr val="5F5F5F">
                    <a:lumMod val="33000"/>
                    <a:lumOff val="67000"/>
                  </a:srgbClr>
                </a:gs>
                <a:gs pos="80000">
                  <a:schemeClr val="tx1">
                    <a:lumMod val="69000"/>
                    <a:lumOff val="31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06399" y="283028"/>
              <a:ext cx="2749079" cy="772197"/>
              <a:chOff x="217713" y="319314"/>
              <a:chExt cx="2374857" cy="7721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7" name="矩形 26"/>
              <p:cNvSpPr/>
              <p:nvPr/>
            </p:nvSpPr>
            <p:spPr>
              <a:xfrm>
                <a:off x="255770" y="380311"/>
                <a:ext cx="2336800" cy="7112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17713" y="319314"/>
                <a:ext cx="2336800" cy="711200"/>
              </a:xfrm>
              <a:prstGeom prst="rect">
                <a:avLst/>
              </a:prstGeom>
              <a:solidFill>
                <a:srgbClr val="2A3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B208B"/>
                  </a:solidFill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473603" y="312056"/>
              <a:ext cx="58057" cy="6386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16200000">
              <a:off x="32960" y="475304"/>
              <a:ext cx="638627" cy="312129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</a:schemeClr>
                </a:gs>
                <a:gs pos="29000">
                  <a:srgbClr val="5F5F5F">
                    <a:lumMod val="33000"/>
                    <a:lumOff val="67000"/>
                  </a:srgbClr>
                </a:gs>
                <a:gs pos="80000">
                  <a:schemeClr val="tx1">
                    <a:lumMod val="69000"/>
                    <a:lumOff val="31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2"/>
          <p:cNvSpPr>
            <a:spLocks noChangeArrowheads="1"/>
          </p:cNvSpPr>
          <p:nvPr/>
        </p:nvSpPr>
        <p:spPr bwMode="auto">
          <a:xfrm>
            <a:off x="318678" y="383524"/>
            <a:ext cx="2862135" cy="5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+mn-ea"/>
              </a:rPr>
              <a:t>Contents</a:t>
            </a:r>
            <a:endParaRPr lang="zh-CN" altLang="zh-CN" sz="32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8290" y="176530"/>
            <a:ext cx="2272665" cy="431165"/>
          </a:xfrm>
        </p:spPr>
        <p:txBody>
          <a:bodyPr lIns="121917" tIns="60958" rIns="121917" bIns="60958"/>
          <a:lstStyle/>
          <a:p>
            <a:r>
              <a:rPr lang="en-US" altLang="zh-CN" sz="1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PCBA Factory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291080" y="876299"/>
            <a:ext cx="4061945" cy="257168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053" name="Picture 5" descr="D:\公司文件资料\公司资料\logo\PPT素材\微信图片_20190611140333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32" y="970052"/>
            <a:ext cx="3400023" cy="242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1284833" y="3621944"/>
            <a:ext cx="4061945" cy="2707868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071379" y="885824"/>
            <a:ext cx="4061945" cy="2584925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051" name="Picture 3" descr="D:\公司文件资料\公司资料\logo\PPT素材\微信图片_201906111403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81" y="982261"/>
            <a:ext cx="3390811" cy="23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6111326" y="3623074"/>
            <a:ext cx="4061945" cy="2707868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050" name="Picture 2" descr="D:\公司文件资料\公司资料\logo\PPT素材\微信图片_201906111403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80" y="3897594"/>
            <a:ext cx="3549880" cy="22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公司文件资料\公司资料\logo\PPT素材\8eb8409e79c08582d7f41bf071bebf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53" y="3783111"/>
            <a:ext cx="3302881" cy="24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23"/>
          <p:cNvSpPr txBox="1"/>
          <p:nvPr/>
        </p:nvSpPr>
        <p:spPr>
          <a:xfrm>
            <a:off x="788670" y="269875"/>
            <a:ext cx="2198370" cy="459105"/>
          </a:xfrm>
          <a:prstGeom prst="rect">
            <a:avLst/>
          </a:prstGeom>
          <a:solidFill>
            <a:srgbClr val="2A31AF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2200" b="1" dirty="0" smtClean="0">
                <a:solidFill>
                  <a:schemeClr val="bg1"/>
                </a:solidFill>
              </a:rPr>
              <a:t>PCBA Factory</a:t>
            </a:r>
            <a:endParaRPr lang="en-US" altLang="zh-CN" sz="2200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00200" y="993775"/>
            <a:ext cx="3458210" cy="239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  <p:bldP spid="2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74"/>
          <p:cNvSpPr/>
          <p:nvPr/>
        </p:nvSpPr>
        <p:spPr>
          <a:xfrm>
            <a:off x="1045887" y="1438396"/>
            <a:ext cx="2183088" cy="1838835"/>
          </a:xfrm>
          <a:prstGeom prst="rect">
            <a:avLst/>
          </a:prstGeom>
          <a:solidFill>
            <a:srgbClr val="0170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67335" y="419099"/>
            <a:ext cx="2818765" cy="657225"/>
            <a:chOff x="196209" y="198456"/>
            <a:chExt cx="3227998" cy="872300"/>
          </a:xfrm>
        </p:grpSpPr>
        <p:sp>
          <p:nvSpPr>
            <p:cNvPr id="11" name="矩形 10"/>
            <p:cNvSpPr/>
            <p:nvPr/>
          </p:nvSpPr>
          <p:spPr>
            <a:xfrm rot="16200000">
              <a:off x="-118611" y="545743"/>
              <a:ext cx="872300" cy="177726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</a:schemeClr>
                </a:gs>
                <a:gs pos="29000">
                  <a:srgbClr val="5F5F5F">
                    <a:lumMod val="33000"/>
                    <a:lumOff val="67000"/>
                  </a:srgbClr>
                </a:gs>
                <a:gs pos="80000">
                  <a:schemeClr val="tx1">
                    <a:lumMod val="69000"/>
                    <a:lumOff val="31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06399" y="283028"/>
              <a:ext cx="3017808" cy="772197"/>
              <a:chOff x="217713" y="319314"/>
              <a:chExt cx="2607005" cy="7721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" name="矩形 14"/>
              <p:cNvSpPr/>
              <p:nvPr/>
            </p:nvSpPr>
            <p:spPr>
              <a:xfrm>
                <a:off x="268308" y="380311"/>
                <a:ext cx="2556410" cy="7112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17713" y="319314"/>
                <a:ext cx="2556410" cy="711200"/>
              </a:xfrm>
              <a:prstGeom prst="rect">
                <a:avLst/>
              </a:prstGeom>
              <a:solidFill>
                <a:srgbClr val="2A3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473603" y="312056"/>
              <a:ext cx="58057" cy="6386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32960" y="475304"/>
              <a:ext cx="638627" cy="312129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</a:schemeClr>
                </a:gs>
                <a:gs pos="29000">
                  <a:srgbClr val="5F5F5F">
                    <a:lumMod val="33000"/>
                    <a:lumOff val="67000"/>
                  </a:srgbClr>
                </a:gs>
                <a:gs pos="80000">
                  <a:schemeClr val="tx1">
                    <a:lumMod val="69000"/>
                    <a:lumOff val="31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22"/>
          <p:cNvSpPr>
            <a:spLocks noChangeArrowheads="1"/>
          </p:cNvSpPr>
          <p:nvPr/>
        </p:nvSpPr>
        <p:spPr bwMode="auto">
          <a:xfrm>
            <a:off x="436880" y="508000"/>
            <a:ext cx="271589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PCBA 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Products</a:t>
            </a:r>
            <a:endParaRPr lang="zh-CN" altLang="zh-CN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Rectangle 90"/>
          <p:cNvSpPr/>
          <p:nvPr/>
        </p:nvSpPr>
        <p:spPr>
          <a:xfrm>
            <a:off x="1050133" y="3798627"/>
            <a:ext cx="2183088" cy="183883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+mn-ea"/>
            </a:endParaRPr>
          </a:p>
        </p:txBody>
      </p:sp>
      <p:sp>
        <p:nvSpPr>
          <p:cNvPr id="71" name="Rectangle 127"/>
          <p:cNvSpPr/>
          <p:nvPr/>
        </p:nvSpPr>
        <p:spPr>
          <a:xfrm>
            <a:off x="6200378" y="1434007"/>
            <a:ext cx="2147147" cy="1838835"/>
          </a:xfrm>
          <a:prstGeom prst="rect">
            <a:avLst/>
          </a:prstGeom>
          <a:solidFill>
            <a:srgbClr val="0170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+mn-ea"/>
            </a:endParaRPr>
          </a:p>
        </p:txBody>
      </p:sp>
      <p:sp>
        <p:nvSpPr>
          <p:cNvPr id="75" name="Rectangle 159"/>
          <p:cNvSpPr/>
          <p:nvPr/>
        </p:nvSpPr>
        <p:spPr>
          <a:xfrm>
            <a:off x="3616836" y="3794511"/>
            <a:ext cx="2183090" cy="1842951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+mn-ea"/>
            </a:endParaRPr>
          </a:p>
        </p:txBody>
      </p:sp>
      <p:sp>
        <p:nvSpPr>
          <p:cNvPr id="55" name="Rectangle 74"/>
          <p:cNvSpPr/>
          <p:nvPr/>
        </p:nvSpPr>
        <p:spPr>
          <a:xfrm>
            <a:off x="3612775" y="1438396"/>
            <a:ext cx="2183090" cy="1838835"/>
          </a:xfrm>
          <a:prstGeom prst="rect">
            <a:avLst/>
          </a:prstGeom>
          <a:solidFill>
            <a:srgbClr val="0170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+mn-ea"/>
            </a:endParaRPr>
          </a:p>
        </p:txBody>
      </p:sp>
      <p:sp>
        <p:nvSpPr>
          <p:cNvPr id="56" name="Rectangle 74"/>
          <p:cNvSpPr/>
          <p:nvPr/>
        </p:nvSpPr>
        <p:spPr>
          <a:xfrm>
            <a:off x="8747318" y="1434005"/>
            <a:ext cx="2105221" cy="1838837"/>
          </a:xfrm>
          <a:prstGeom prst="rect">
            <a:avLst/>
          </a:prstGeom>
          <a:solidFill>
            <a:srgbClr val="0170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+mn-ea"/>
            </a:endParaRPr>
          </a:p>
        </p:txBody>
      </p:sp>
      <p:sp>
        <p:nvSpPr>
          <p:cNvPr id="57" name="Rectangle 159"/>
          <p:cNvSpPr/>
          <p:nvPr/>
        </p:nvSpPr>
        <p:spPr>
          <a:xfrm>
            <a:off x="6200378" y="3794511"/>
            <a:ext cx="2143522" cy="1842951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+mn-ea"/>
            </a:endParaRPr>
          </a:p>
        </p:txBody>
      </p:sp>
      <p:sp>
        <p:nvSpPr>
          <p:cNvPr id="58" name="Rectangle 159"/>
          <p:cNvSpPr/>
          <p:nvPr/>
        </p:nvSpPr>
        <p:spPr>
          <a:xfrm>
            <a:off x="8751613" y="3794511"/>
            <a:ext cx="2105220" cy="1842951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+mn-ea"/>
            </a:endParaRPr>
          </a:p>
        </p:txBody>
      </p:sp>
      <p:sp>
        <p:nvSpPr>
          <p:cNvPr id="43" name="MH_SubTitle_1"/>
          <p:cNvSpPr/>
          <p:nvPr>
            <p:custDataLst>
              <p:tags r:id="rId1"/>
            </p:custDataLst>
          </p:nvPr>
        </p:nvSpPr>
        <p:spPr>
          <a:xfrm>
            <a:off x="9117366" y="3348541"/>
            <a:ext cx="1482007" cy="28207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1100" b="1" dirty="0" smtClean="0">
                <a:solidFill>
                  <a:schemeClr val="bg1"/>
                </a:solidFill>
              </a:rPr>
              <a:t>网络云拼接处理器板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45" name="MH_SubTitle_1"/>
          <p:cNvSpPr/>
          <p:nvPr>
            <p:custDataLst>
              <p:tags r:id="rId2"/>
            </p:custDataLst>
          </p:nvPr>
        </p:nvSpPr>
        <p:spPr>
          <a:xfrm>
            <a:off x="1496967" y="5771845"/>
            <a:ext cx="1282673" cy="28207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1100" b="1" dirty="0" smtClean="0">
                <a:solidFill>
                  <a:schemeClr val="bg1"/>
                </a:solidFill>
              </a:rPr>
              <a:t>行车记录仪板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47" name="MH_SubTitle_1"/>
          <p:cNvSpPr/>
          <p:nvPr>
            <p:custDataLst>
              <p:tags r:id="rId3"/>
            </p:custDataLst>
          </p:nvPr>
        </p:nvSpPr>
        <p:spPr>
          <a:xfrm>
            <a:off x="3887068" y="5751475"/>
            <a:ext cx="1636757" cy="28207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1100" b="1" dirty="0" smtClean="0">
                <a:solidFill>
                  <a:schemeClr val="bg1"/>
                </a:solidFill>
              </a:rPr>
              <a:t>工业控制板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49" name="MH_SubTitle_1"/>
          <p:cNvSpPr/>
          <p:nvPr>
            <p:custDataLst>
              <p:tags r:id="rId4"/>
            </p:custDataLst>
          </p:nvPr>
        </p:nvSpPr>
        <p:spPr>
          <a:xfrm>
            <a:off x="6673401" y="5757726"/>
            <a:ext cx="1204725" cy="28207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1100" b="1" dirty="0" smtClean="0">
                <a:solidFill>
                  <a:schemeClr val="bg1"/>
                </a:solidFill>
              </a:rPr>
              <a:t>LED</a:t>
            </a:r>
            <a:r>
              <a:rPr lang="zh-CN" altLang="en-US" sz="1100" b="1" dirty="0" smtClean="0">
                <a:solidFill>
                  <a:schemeClr val="bg1"/>
                </a:solidFill>
              </a:rPr>
              <a:t>灯板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1" y="1470165"/>
            <a:ext cx="2118699" cy="176614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38" y="1470166"/>
            <a:ext cx="2136865" cy="176614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88" y="1461570"/>
            <a:ext cx="2085377" cy="179791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29" y="1468623"/>
            <a:ext cx="2063465" cy="17676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1" y="3840915"/>
            <a:ext cx="2118699" cy="17639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23" y="3822378"/>
            <a:ext cx="2124807" cy="17825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64" y="3822378"/>
            <a:ext cx="2086101" cy="17825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3831076"/>
            <a:ext cx="2032389" cy="1773811"/>
          </a:xfrm>
          <a:prstGeom prst="rect">
            <a:avLst/>
          </a:prstGeom>
        </p:spPr>
      </p:pic>
      <p:sp>
        <p:nvSpPr>
          <p:cNvPr id="52" name="MH_SubTitle_1"/>
          <p:cNvSpPr/>
          <p:nvPr>
            <p:custDataLst>
              <p:tags r:id="rId13"/>
            </p:custDataLst>
          </p:nvPr>
        </p:nvSpPr>
        <p:spPr>
          <a:xfrm>
            <a:off x="1324610" y="3329305"/>
            <a:ext cx="1606550" cy="375920"/>
          </a:xfrm>
          <a:prstGeom prst="rect">
            <a:avLst/>
          </a:prstGeom>
          <a:solidFill>
            <a:srgbClr val="1B208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n-US" altLang="zh-C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PCBA for Communication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MH_SubTitle_1"/>
          <p:cNvSpPr/>
          <p:nvPr>
            <p:custDataLst>
              <p:tags r:id="rId14"/>
            </p:custDataLst>
          </p:nvPr>
        </p:nvSpPr>
        <p:spPr>
          <a:xfrm>
            <a:off x="6468745" y="3345815"/>
            <a:ext cx="1606550" cy="375920"/>
          </a:xfrm>
          <a:prstGeom prst="rect">
            <a:avLst/>
          </a:prstGeom>
          <a:solidFill>
            <a:srgbClr val="1B208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equipment PCBA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MH_SubTitle_1"/>
          <p:cNvSpPr/>
          <p:nvPr>
            <p:custDataLst>
              <p:tags r:id="rId15"/>
            </p:custDataLst>
          </p:nvPr>
        </p:nvSpPr>
        <p:spPr>
          <a:xfrm>
            <a:off x="3985895" y="3347085"/>
            <a:ext cx="1606550" cy="375920"/>
          </a:xfrm>
          <a:prstGeom prst="rect">
            <a:avLst/>
          </a:prstGeom>
          <a:solidFill>
            <a:srgbClr val="1B208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n-US" altLang="zh-C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PCBA for Electric Machinery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MH_SubTitle_1"/>
          <p:cNvSpPr/>
          <p:nvPr>
            <p:custDataLst>
              <p:tags r:id="rId16"/>
            </p:custDataLst>
          </p:nvPr>
        </p:nvSpPr>
        <p:spPr>
          <a:xfrm>
            <a:off x="1141095" y="5773420"/>
            <a:ext cx="1893570" cy="375920"/>
          </a:xfrm>
          <a:prstGeom prst="rect">
            <a:avLst/>
          </a:prstGeom>
          <a:solidFill>
            <a:srgbClr val="1B208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R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ecorder 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PCBA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MH_SubTitle_1"/>
          <p:cNvSpPr/>
          <p:nvPr>
            <p:custDataLst>
              <p:tags r:id="rId17"/>
            </p:custDataLst>
          </p:nvPr>
        </p:nvSpPr>
        <p:spPr>
          <a:xfrm>
            <a:off x="3846830" y="5768340"/>
            <a:ext cx="1606550" cy="375920"/>
          </a:xfrm>
          <a:prstGeom prst="rect">
            <a:avLst/>
          </a:prstGeom>
          <a:solidFill>
            <a:srgbClr val="1B208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PCBA for 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ontrol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MH_SubTitle_1"/>
          <p:cNvSpPr/>
          <p:nvPr>
            <p:custDataLst>
              <p:tags r:id="rId18"/>
            </p:custDataLst>
          </p:nvPr>
        </p:nvSpPr>
        <p:spPr>
          <a:xfrm>
            <a:off x="9055100" y="3345815"/>
            <a:ext cx="1606550" cy="375920"/>
          </a:xfrm>
          <a:prstGeom prst="rect">
            <a:avLst/>
          </a:prstGeom>
          <a:solidFill>
            <a:srgbClr val="1B208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5000"/>
          </a:bodyPr>
          <a:lstStyle/>
          <a:p>
            <a:pPr algn="ctr"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 PCBA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MH_SubTitle_1"/>
          <p:cNvSpPr/>
          <p:nvPr>
            <p:custDataLst>
              <p:tags r:id="rId19"/>
            </p:custDataLst>
          </p:nvPr>
        </p:nvSpPr>
        <p:spPr>
          <a:xfrm>
            <a:off x="6471920" y="5754370"/>
            <a:ext cx="1606550" cy="375920"/>
          </a:xfrm>
          <a:prstGeom prst="rect">
            <a:avLst/>
          </a:prstGeom>
          <a:solidFill>
            <a:srgbClr val="1B208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5000"/>
          </a:bodyPr>
          <a:lstStyle/>
          <a:p>
            <a:pPr algn="ctr">
              <a:defRPr/>
            </a:pPr>
            <a:r>
              <a:rPr lang="en-US" altLang="zh-C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PCBA for LED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MH_SubTitle_1"/>
          <p:cNvSpPr/>
          <p:nvPr>
            <p:custDataLst>
              <p:tags r:id="rId20"/>
            </p:custDataLst>
          </p:nvPr>
        </p:nvSpPr>
        <p:spPr>
          <a:xfrm>
            <a:off x="8937625" y="5748655"/>
            <a:ext cx="1893570" cy="375920"/>
          </a:xfrm>
          <a:prstGeom prst="rect">
            <a:avLst/>
          </a:prstGeom>
          <a:solidFill>
            <a:srgbClr val="1B208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n-US" altLang="zh-C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PCBA for  Security Equipment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>
            <a:endCxn id="7" idx="1"/>
          </p:cNvCxnSpPr>
          <p:nvPr/>
        </p:nvCxnSpPr>
        <p:spPr>
          <a:xfrm>
            <a:off x="687011" y="1055673"/>
            <a:ext cx="4065328" cy="9685"/>
          </a:xfrm>
          <a:prstGeom prst="line">
            <a:avLst/>
          </a:prstGeom>
          <a:ln w="12700">
            <a:solidFill>
              <a:srgbClr val="2A31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7" idx="3"/>
          </p:cNvCxnSpPr>
          <p:nvPr/>
        </p:nvCxnSpPr>
        <p:spPr>
          <a:xfrm flipV="1">
            <a:off x="7600950" y="1076626"/>
            <a:ext cx="4000054" cy="2702"/>
          </a:xfrm>
          <a:prstGeom prst="line">
            <a:avLst/>
          </a:prstGeom>
          <a:ln w="12700">
            <a:solidFill>
              <a:srgbClr val="2A31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3"/>
          <p:cNvSpPr txBox="1"/>
          <p:nvPr/>
        </p:nvSpPr>
        <p:spPr>
          <a:xfrm>
            <a:off x="4752339" y="857609"/>
            <a:ext cx="284861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1C04AE"/>
                </a:solidFill>
              </a:rPr>
              <a:t>Why choose us?</a:t>
            </a:r>
            <a:endParaRPr lang="zh-CN" altLang="en-US" sz="1300" dirty="0">
              <a:solidFill>
                <a:srgbClr val="1C04A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71363" y="1990639"/>
            <a:ext cx="4193983" cy="2094512"/>
            <a:chOff x="5170690" y="1991099"/>
            <a:chExt cx="4193436" cy="2094997"/>
          </a:xfrm>
        </p:grpSpPr>
        <p:sp>
          <p:nvSpPr>
            <p:cNvPr id="9" name="任意多边形 8"/>
            <p:cNvSpPr/>
            <p:nvPr/>
          </p:nvSpPr>
          <p:spPr>
            <a:xfrm rot="2700000" flipH="1">
              <a:off x="6665409" y="1089791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-1" fmla="*/ 255574 w 1520778"/>
                <a:gd name="connsiteY0-2" fmla="*/ 2887114 h 2887114"/>
                <a:gd name="connsiteX1-3" fmla="*/ 1264783 w 1520778"/>
                <a:gd name="connsiteY1-4" fmla="*/ 2887114 h 2887114"/>
                <a:gd name="connsiteX2-5" fmla="*/ 1264783 w 1520778"/>
                <a:gd name="connsiteY2-6" fmla="*/ 2323543 h 2887114"/>
                <a:gd name="connsiteX3-7" fmla="*/ 1264628 w 1520778"/>
                <a:gd name="connsiteY3-8" fmla="*/ 2323543 h 2887114"/>
                <a:gd name="connsiteX4-9" fmla="*/ 1264627 w 1520778"/>
                <a:gd name="connsiteY4-10" fmla="*/ 898812 h 2887114"/>
                <a:gd name="connsiteX5-11" fmla="*/ 1272244 w 1520778"/>
                <a:gd name="connsiteY5-12" fmla="*/ 906947 h 2887114"/>
                <a:gd name="connsiteX6-13" fmla="*/ 1478137 w 1520778"/>
                <a:gd name="connsiteY6-14" fmla="*/ 906946 h 2887114"/>
                <a:gd name="connsiteX7-15" fmla="*/ 1478137 w 1520778"/>
                <a:gd name="connsiteY7-16" fmla="*/ 687063 h 2887114"/>
                <a:gd name="connsiteX8-17" fmla="*/ 1464592 w 1520778"/>
                <a:gd name="connsiteY8-18" fmla="*/ 672597 h 2887114"/>
                <a:gd name="connsiteX9-19" fmla="*/ 1457674 w 1520778"/>
                <a:gd name="connsiteY9-20" fmla="*/ 663080 h 2887114"/>
                <a:gd name="connsiteX10-21" fmla="*/ 890811 w 1520778"/>
                <a:gd name="connsiteY10-22" fmla="*/ 57693 h 2887114"/>
                <a:gd name="connsiteX11-23" fmla="*/ 760389 w 1520778"/>
                <a:gd name="connsiteY11-24" fmla="*/ 0 h 2887114"/>
                <a:gd name="connsiteX12-25" fmla="*/ 629968 w 1520778"/>
                <a:gd name="connsiteY12-26" fmla="*/ 57693 h 2887114"/>
                <a:gd name="connsiteX13-27" fmla="*/ 63103 w 1520778"/>
                <a:gd name="connsiteY13-28" fmla="*/ 663080 h 2887114"/>
                <a:gd name="connsiteX14-29" fmla="*/ 56184 w 1520778"/>
                <a:gd name="connsiteY14-30" fmla="*/ 672600 h 2887114"/>
                <a:gd name="connsiteX15-31" fmla="*/ 42642 w 1520778"/>
                <a:gd name="connsiteY15-32" fmla="*/ 687063 h 2887114"/>
                <a:gd name="connsiteX16-33" fmla="*/ 42642 w 1520778"/>
                <a:gd name="connsiteY16-34" fmla="*/ 906946 h 2887114"/>
                <a:gd name="connsiteX17-35" fmla="*/ 248534 w 1520778"/>
                <a:gd name="connsiteY17-36" fmla="*/ 906947 h 2887114"/>
                <a:gd name="connsiteX18-37" fmla="*/ 256150 w 1520778"/>
                <a:gd name="connsiteY18-38" fmla="*/ 2323543 h 2887114"/>
                <a:gd name="connsiteX19-39" fmla="*/ 255573 w 1520778"/>
                <a:gd name="connsiteY19-40" fmla="*/ 2323543 h 2887114"/>
                <a:gd name="connsiteX20-41" fmla="*/ 255574 w 1520778"/>
                <a:gd name="connsiteY20-42" fmla="*/ 2887114 h 2887114"/>
                <a:gd name="connsiteX0-43" fmla="*/ 248045 w 1513249"/>
                <a:gd name="connsiteY0-44" fmla="*/ 2887114 h 2887114"/>
                <a:gd name="connsiteX1-45" fmla="*/ 1257254 w 1513249"/>
                <a:gd name="connsiteY1-46" fmla="*/ 2887114 h 2887114"/>
                <a:gd name="connsiteX2-47" fmla="*/ 1257254 w 1513249"/>
                <a:gd name="connsiteY2-48" fmla="*/ 2323543 h 2887114"/>
                <a:gd name="connsiteX3-49" fmla="*/ 1257099 w 1513249"/>
                <a:gd name="connsiteY3-50" fmla="*/ 2323543 h 2887114"/>
                <a:gd name="connsiteX4-51" fmla="*/ 1257098 w 1513249"/>
                <a:gd name="connsiteY4-52" fmla="*/ 898812 h 2887114"/>
                <a:gd name="connsiteX5-53" fmla="*/ 1264715 w 1513249"/>
                <a:gd name="connsiteY5-54" fmla="*/ 906947 h 2887114"/>
                <a:gd name="connsiteX6-55" fmla="*/ 1470608 w 1513249"/>
                <a:gd name="connsiteY6-56" fmla="*/ 906946 h 2887114"/>
                <a:gd name="connsiteX7-57" fmla="*/ 1470608 w 1513249"/>
                <a:gd name="connsiteY7-58" fmla="*/ 687063 h 2887114"/>
                <a:gd name="connsiteX8-59" fmla="*/ 1457063 w 1513249"/>
                <a:gd name="connsiteY8-60" fmla="*/ 672597 h 2887114"/>
                <a:gd name="connsiteX9-61" fmla="*/ 1450145 w 1513249"/>
                <a:gd name="connsiteY9-62" fmla="*/ 663080 h 2887114"/>
                <a:gd name="connsiteX10-63" fmla="*/ 883282 w 1513249"/>
                <a:gd name="connsiteY10-64" fmla="*/ 57693 h 2887114"/>
                <a:gd name="connsiteX11-65" fmla="*/ 752860 w 1513249"/>
                <a:gd name="connsiteY11-66" fmla="*/ 0 h 2887114"/>
                <a:gd name="connsiteX12-67" fmla="*/ 622439 w 1513249"/>
                <a:gd name="connsiteY12-68" fmla="*/ 57693 h 2887114"/>
                <a:gd name="connsiteX13-69" fmla="*/ 55574 w 1513249"/>
                <a:gd name="connsiteY13-70" fmla="*/ 663080 h 2887114"/>
                <a:gd name="connsiteX14-71" fmla="*/ 48655 w 1513249"/>
                <a:gd name="connsiteY14-72" fmla="*/ 672600 h 2887114"/>
                <a:gd name="connsiteX15-73" fmla="*/ 35113 w 1513249"/>
                <a:gd name="connsiteY15-74" fmla="*/ 687063 h 2887114"/>
                <a:gd name="connsiteX16-75" fmla="*/ 35113 w 1513249"/>
                <a:gd name="connsiteY16-76" fmla="*/ 906946 h 2887114"/>
                <a:gd name="connsiteX17-77" fmla="*/ 248621 w 1513249"/>
                <a:gd name="connsiteY17-78" fmla="*/ 2323543 h 2887114"/>
                <a:gd name="connsiteX18-79" fmla="*/ 248044 w 1513249"/>
                <a:gd name="connsiteY18-80" fmla="*/ 2323543 h 2887114"/>
                <a:gd name="connsiteX19-81" fmla="*/ 248045 w 1513249"/>
                <a:gd name="connsiteY19-82" fmla="*/ 2887114 h 2887114"/>
                <a:gd name="connsiteX0-83" fmla="*/ 248045 w 1513249"/>
                <a:gd name="connsiteY0-84" fmla="*/ 2887114 h 2887114"/>
                <a:gd name="connsiteX1-85" fmla="*/ 1257254 w 1513249"/>
                <a:gd name="connsiteY1-86" fmla="*/ 2887114 h 2887114"/>
                <a:gd name="connsiteX2-87" fmla="*/ 1257254 w 1513249"/>
                <a:gd name="connsiteY2-88" fmla="*/ 2323543 h 2887114"/>
                <a:gd name="connsiteX3-89" fmla="*/ 1257099 w 1513249"/>
                <a:gd name="connsiteY3-90" fmla="*/ 2323543 h 2887114"/>
                <a:gd name="connsiteX4-91" fmla="*/ 1257098 w 1513249"/>
                <a:gd name="connsiteY4-92" fmla="*/ 898812 h 2887114"/>
                <a:gd name="connsiteX5-93" fmla="*/ 1470608 w 1513249"/>
                <a:gd name="connsiteY5-94" fmla="*/ 906946 h 2887114"/>
                <a:gd name="connsiteX6-95" fmla="*/ 1470608 w 1513249"/>
                <a:gd name="connsiteY6-96" fmla="*/ 687063 h 2887114"/>
                <a:gd name="connsiteX7-97" fmla="*/ 1457063 w 1513249"/>
                <a:gd name="connsiteY7-98" fmla="*/ 672597 h 2887114"/>
                <a:gd name="connsiteX8-99" fmla="*/ 1450145 w 1513249"/>
                <a:gd name="connsiteY8-100" fmla="*/ 663080 h 2887114"/>
                <a:gd name="connsiteX9-101" fmla="*/ 883282 w 1513249"/>
                <a:gd name="connsiteY9-102" fmla="*/ 57693 h 2887114"/>
                <a:gd name="connsiteX10-103" fmla="*/ 752860 w 1513249"/>
                <a:gd name="connsiteY10-104" fmla="*/ 0 h 2887114"/>
                <a:gd name="connsiteX11-105" fmla="*/ 622439 w 1513249"/>
                <a:gd name="connsiteY11-106" fmla="*/ 57693 h 2887114"/>
                <a:gd name="connsiteX12-107" fmla="*/ 55574 w 1513249"/>
                <a:gd name="connsiteY12-108" fmla="*/ 663080 h 2887114"/>
                <a:gd name="connsiteX13-109" fmla="*/ 48655 w 1513249"/>
                <a:gd name="connsiteY13-110" fmla="*/ 672600 h 2887114"/>
                <a:gd name="connsiteX14-111" fmla="*/ 35113 w 1513249"/>
                <a:gd name="connsiteY14-112" fmla="*/ 687063 h 2887114"/>
                <a:gd name="connsiteX15-113" fmla="*/ 35113 w 1513249"/>
                <a:gd name="connsiteY15-114" fmla="*/ 906946 h 2887114"/>
                <a:gd name="connsiteX16-115" fmla="*/ 248621 w 1513249"/>
                <a:gd name="connsiteY16-116" fmla="*/ 2323543 h 2887114"/>
                <a:gd name="connsiteX17-117" fmla="*/ 248044 w 1513249"/>
                <a:gd name="connsiteY17-118" fmla="*/ 2323543 h 2887114"/>
                <a:gd name="connsiteX18-119" fmla="*/ 248045 w 1513249"/>
                <a:gd name="connsiteY18-120" fmla="*/ 2887114 h 2887114"/>
                <a:gd name="connsiteX0-121" fmla="*/ 248045 w 1513249"/>
                <a:gd name="connsiteY0-122" fmla="*/ 2887114 h 2887114"/>
                <a:gd name="connsiteX1-123" fmla="*/ 1257254 w 1513249"/>
                <a:gd name="connsiteY1-124" fmla="*/ 2887114 h 2887114"/>
                <a:gd name="connsiteX2-125" fmla="*/ 1257254 w 1513249"/>
                <a:gd name="connsiteY2-126" fmla="*/ 2323543 h 2887114"/>
                <a:gd name="connsiteX3-127" fmla="*/ 1257099 w 1513249"/>
                <a:gd name="connsiteY3-128" fmla="*/ 2323543 h 2887114"/>
                <a:gd name="connsiteX4-129" fmla="*/ 1470608 w 1513249"/>
                <a:gd name="connsiteY4-130" fmla="*/ 906946 h 2887114"/>
                <a:gd name="connsiteX5-131" fmla="*/ 1470608 w 1513249"/>
                <a:gd name="connsiteY5-132" fmla="*/ 687063 h 2887114"/>
                <a:gd name="connsiteX6-133" fmla="*/ 1457063 w 1513249"/>
                <a:gd name="connsiteY6-134" fmla="*/ 672597 h 2887114"/>
                <a:gd name="connsiteX7-135" fmla="*/ 1450145 w 1513249"/>
                <a:gd name="connsiteY7-136" fmla="*/ 663080 h 2887114"/>
                <a:gd name="connsiteX8-137" fmla="*/ 883282 w 1513249"/>
                <a:gd name="connsiteY8-138" fmla="*/ 57693 h 2887114"/>
                <a:gd name="connsiteX9-139" fmla="*/ 752860 w 1513249"/>
                <a:gd name="connsiteY9-140" fmla="*/ 0 h 2887114"/>
                <a:gd name="connsiteX10-141" fmla="*/ 622439 w 1513249"/>
                <a:gd name="connsiteY10-142" fmla="*/ 57693 h 2887114"/>
                <a:gd name="connsiteX11-143" fmla="*/ 55574 w 1513249"/>
                <a:gd name="connsiteY11-144" fmla="*/ 663080 h 2887114"/>
                <a:gd name="connsiteX12-145" fmla="*/ 48655 w 1513249"/>
                <a:gd name="connsiteY12-146" fmla="*/ 672600 h 2887114"/>
                <a:gd name="connsiteX13-147" fmla="*/ 35113 w 1513249"/>
                <a:gd name="connsiteY13-148" fmla="*/ 687063 h 2887114"/>
                <a:gd name="connsiteX14-149" fmla="*/ 35113 w 1513249"/>
                <a:gd name="connsiteY14-150" fmla="*/ 906946 h 2887114"/>
                <a:gd name="connsiteX15-151" fmla="*/ 248621 w 1513249"/>
                <a:gd name="connsiteY15-152" fmla="*/ 2323543 h 2887114"/>
                <a:gd name="connsiteX16-153" fmla="*/ 248044 w 1513249"/>
                <a:gd name="connsiteY16-154" fmla="*/ 2323543 h 2887114"/>
                <a:gd name="connsiteX17-155" fmla="*/ 248045 w 1513249"/>
                <a:gd name="connsiteY17-156" fmla="*/ 2887114 h 2887114"/>
                <a:gd name="connsiteX0-157" fmla="*/ 212932 w 1478136"/>
                <a:gd name="connsiteY0-158" fmla="*/ 2887114 h 2887114"/>
                <a:gd name="connsiteX1-159" fmla="*/ 1222141 w 1478136"/>
                <a:gd name="connsiteY1-160" fmla="*/ 2887114 h 2887114"/>
                <a:gd name="connsiteX2-161" fmla="*/ 1222141 w 1478136"/>
                <a:gd name="connsiteY2-162" fmla="*/ 2323543 h 2887114"/>
                <a:gd name="connsiteX3-163" fmla="*/ 1221986 w 1478136"/>
                <a:gd name="connsiteY3-164" fmla="*/ 2323543 h 2887114"/>
                <a:gd name="connsiteX4-165" fmla="*/ 1435495 w 1478136"/>
                <a:gd name="connsiteY4-166" fmla="*/ 906946 h 2887114"/>
                <a:gd name="connsiteX5-167" fmla="*/ 1435495 w 1478136"/>
                <a:gd name="connsiteY5-168" fmla="*/ 687063 h 2887114"/>
                <a:gd name="connsiteX6-169" fmla="*/ 1421950 w 1478136"/>
                <a:gd name="connsiteY6-170" fmla="*/ 672597 h 2887114"/>
                <a:gd name="connsiteX7-171" fmla="*/ 1415032 w 1478136"/>
                <a:gd name="connsiteY7-172" fmla="*/ 663080 h 2887114"/>
                <a:gd name="connsiteX8-173" fmla="*/ 848169 w 1478136"/>
                <a:gd name="connsiteY8-174" fmla="*/ 57693 h 2887114"/>
                <a:gd name="connsiteX9-175" fmla="*/ 717747 w 1478136"/>
                <a:gd name="connsiteY9-176" fmla="*/ 0 h 2887114"/>
                <a:gd name="connsiteX10-177" fmla="*/ 587326 w 1478136"/>
                <a:gd name="connsiteY10-178" fmla="*/ 57693 h 2887114"/>
                <a:gd name="connsiteX11-179" fmla="*/ 20461 w 1478136"/>
                <a:gd name="connsiteY11-180" fmla="*/ 663080 h 2887114"/>
                <a:gd name="connsiteX12-181" fmla="*/ 13542 w 1478136"/>
                <a:gd name="connsiteY12-182" fmla="*/ 672600 h 2887114"/>
                <a:gd name="connsiteX13-183" fmla="*/ 0 w 1478136"/>
                <a:gd name="connsiteY13-184" fmla="*/ 906946 h 2887114"/>
                <a:gd name="connsiteX14-185" fmla="*/ 213508 w 1478136"/>
                <a:gd name="connsiteY14-186" fmla="*/ 2323543 h 2887114"/>
                <a:gd name="connsiteX15-187" fmla="*/ 212931 w 1478136"/>
                <a:gd name="connsiteY15-188" fmla="*/ 2323543 h 2887114"/>
                <a:gd name="connsiteX16-189" fmla="*/ 212932 w 1478136"/>
                <a:gd name="connsiteY16-190" fmla="*/ 2887114 h 2887114"/>
                <a:gd name="connsiteX0-191" fmla="*/ 212932 w 1478136"/>
                <a:gd name="connsiteY0-192" fmla="*/ 2887114 h 2887114"/>
                <a:gd name="connsiteX1-193" fmla="*/ 1222141 w 1478136"/>
                <a:gd name="connsiteY1-194" fmla="*/ 2887114 h 2887114"/>
                <a:gd name="connsiteX2-195" fmla="*/ 1222141 w 1478136"/>
                <a:gd name="connsiteY2-196" fmla="*/ 2323543 h 2887114"/>
                <a:gd name="connsiteX3-197" fmla="*/ 1221986 w 1478136"/>
                <a:gd name="connsiteY3-198" fmla="*/ 2323543 h 2887114"/>
                <a:gd name="connsiteX4-199" fmla="*/ 1435495 w 1478136"/>
                <a:gd name="connsiteY4-200" fmla="*/ 906946 h 2887114"/>
                <a:gd name="connsiteX5-201" fmla="*/ 1435495 w 1478136"/>
                <a:gd name="connsiteY5-202" fmla="*/ 687063 h 2887114"/>
                <a:gd name="connsiteX6-203" fmla="*/ 1421950 w 1478136"/>
                <a:gd name="connsiteY6-204" fmla="*/ 672597 h 2887114"/>
                <a:gd name="connsiteX7-205" fmla="*/ 848169 w 1478136"/>
                <a:gd name="connsiteY7-206" fmla="*/ 57693 h 2887114"/>
                <a:gd name="connsiteX8-207" fmla="*/ 717747 w 1478136"/>
                <a:gd name="connsiteY8-208" fmla="*/ 0 h 2887114"/>
                <a:gd name="connsiteX9-209" fmla="*/ 587326 w 1478136"/>
                <a:gd name="connsiteY9-210" fmla="*/ 57693 h 2887114"/>
                <a:gd name="connsiteX10-211" fmla="*/ 20461 w 1478136"/>
                <a:gd name="connsiteY10-212" fmla="*/ 663080 h 2887114"/>
                <a:gd name="connsiteX11-213" fmla="*/ 13542 w 1478136"/>
                <a:gd name="connsiteY11-214" fmla="*/ 672600 h 2887114"/>
                <a:gd name="connsiteX12-215" fmla="*/ 0 w 1478136"/>
                <a:gd name="connsiteY12-216" fmla="*/ 906946 h 2887114"/>
                <a:gd name="connsiteX13-217" fmla="*/ 213508 w 1478136"/>
                <a:gd name="connsiteY13-218" fmla="*/ 2323543 h 2887114"/>
                <a:gd name="connsiteX14-219" fmla="*/ 212931 w 1478136"/>
                <a:gd name="connsiteY14-220" fmla="*/ 2323543 h 2887114"/>
                <a:gd name="connsiteX15-221" fmla="*/ 212932 w 1478136"/>
                <a:gd name="connsiteY15-222" fmla="*/ 2887114 h 2887114"/>
                <a:gd name="connsiteX0-223" fmla="*/ 212932 w 1478136"/>
                <a:gd name="connsiteY0-224" fmla="*/ 2887114 h 2887114"/>
                <a:gd name="connsiteX1-225" fmla="*/ 1222141 w 1478136"/>
                <a:gd name="connsiteY1-226" fmla="*/ 2887114 h 2887114"/>
                <a:gd name="connsiteX2-227" fmla="*/ 1222141 w 1478136"/>
                <a:gd name="connsiteY2-228" fmla="*/ 2323543 h 2887114"/>
                <a:gd name="connsiteX3-229" fmla="*/ 1221986 w 1478136"/>
                <a:gd name="connsiteY3-230" fmla="*/ 2323543 h 2887114"/>
                <a:gd name="connsiteX4-231" fmla="*/ 1435495 w 1478136"/>
                <a:gd name="connsiteY4-232" fmla="*/ 906946 h 2887114"/>
                <a:gd name="connsiteX5-233" fmla="*/ 1435495 w 1478136"/>
                <a:gd name="connsiteY5-234" fmla="*/ 687063 h 2887114"/>
                <a:gd name="connsiteX6-235" fmla="*/ 848169 w 1478136"/>
                <a:gd name="connsiteY6-236" fmla="*/ 57693 h 2887114"/>
                <a:gd name="connsiteX7-237" fmla="*/ 717747 w 1478136"/>
                <a:gd name="connsiteY7-238" fmla="*/ 0 h 2887114"/>
                <a:gd name="connsiteX8-239" fmla="*/ 587326 w 1478136"/>
                <a:gd name="connsiteY8-240" fmla="*/ 57693 h 2887114"/>
                <a:gd name="connsiteX9-241" fmla="*/ 20461 w 1478136"/>
                <a:gd name="connsiteY9-242" fmla="*/ 663080 h 2887114"/>
                <a:gd name="connsiteX10-243" fmla="*/ 13542 w 1478136"/>
                <a:gd name="connsiteY10-244" fmla="*/ 672600 h 2887114"/>
                <a:gd name="connsiteX11-245" fmla="*/ 0 w 1478136"/>
                <a:gd name="connsiteY11-246" fmla="*/ 906946 h 2887114"/>
                <a:gd name="connsiteX12-247" fmla="*/ 213508 w 1478136"/>
                <a:gd name="connsiteY12-248" fmla="*/ 2323543 h 2887114"/>
                <a:gd name="connsiteX13-249" fmla="*/ 212931 w 1478136"/>
                <a:gd name="connsiteY13-250" fmla="*/ 2323543 h 2887114"/>
                <a:gd name="connsiteX14-251" fmla="*/ 212932 w 1478136"/>
                <a:gd name="connsiteY14-252" fmla="*/ 2887114 h 2887114"/>
                <a:gd name="connsiteX0-253" fmla="*/ 212932 w 1435495"/>
                <a:gd name="connsiteY0-254" fmla="*/ 2915686 h 2915686"/>
                <a:gd name="connsiteX1-255" fmla="*/ 1222141 w 1435495"/>
                <a:gd name="connsiteY1-256" fmla="*/ 2915686 h 2915686"/>
                <a:gd name="connsiteX2-257" fmla="*/ 1222141 w 1435495"/>
                <a:gd name="connsiteY2-258" fmla="*/ 2352115 h 2915686"/>
                <a:gd name="connsiteX3-259" fmla="*/ 1221986 w 1435495"/>
                <a:gd name="connsiteY3-260" fmla="*/ 2352115 h 2915686"/>
                <a:gd name="connsiteX4-261" fmla="*/ 1435495 w 1435495"/>
                <a:gd name="connsiteY4-262" fmla="*/ 935518 h 2915686"/>
                <a:gd name="connsiteX5-263" fmla="*/ 848169 w 1435495"/>
                <a:gd name="connsiteY5-264" fmla="*/ 86265 h 2915686"/>
                <a:gd name="connsiteX6-265" fmla="*/ 717747 w 1435495"/>
                <a:gd name="connsiteY6-266" fmla="*/ 28572 h 2915686"/>
                <a:gd name="connsiteX7-267" fmla="*/ 587326 w 1435495"/>
                <a:gd name="connsiteY7-268" fmla="*/ 86265 h 2915686"/>
                <a:gd name="connsiteX8-269" fmla="*/ 20461 w 1435495"/>
                <a:gd name="connsiteY8-270" fmla="*/ 691652 h 2915686"/>
                <a:gd name="connsiteX9-271" fmla="*/ 13542 w 1435495"/>
                <a:gd name="connsiteY9-272" fmla="*/ 701172 h 2915686"/>
                <a:gd name="connsiteX10-273" fmla="*/ 0 w 1435495"/>
                <a:gd name="connsiteY10-274" fmla="*/ 935518 h 2915686"/>
                <a:gd name="connsiteX11-275" fmla="*/ 213508 w 1435495"/>
                <a:gd name="connsiteY11-276" fmla="*/ 2352115 h 2915686"/>
                <a:gd name="connsiteX12-277" fmla="*/ 212931 w 1435495"/>
                <a:gd name="connsiteY12-278" fmla="*/ 2352115 h 2915686"/>
                <a:gd name="connsiteX13-279" fmla="*/ 212932 w 1435495"/>
                <a:gd name="connsiteY13-280" fmla="*/ 2915686 h 2915686"/>
                <a:gd name="connsiteX0-281" fmla="*/ 212932 w 1435495"/>
                <a:gd name="connsiteY0-282" fmla="*/ 2915686 h 2915686"/>
                <a:gd name="connsiteX1-283" fmla="*/ 1222141 w 1435495"/>
                <a:gd name="connsiteY1-284" fmla="*/ 2915686 h 2915686"/>
                <a:gd name="connsiteX2-285" fmla="*/ 1222141 w 1435495"/>
                <a:gd name="connsiteY2-286" fmla="*/ 2352115 h 2915686"/>
                <a:gd name="connsiteX3-287" fmla="*/ 1221986 w 1435495"/>
                <a:gd name="connsiteY3-288" fmla="*/ 2352115 h 2915686"/>
                <a:gd name="connsiteX4-289" fmla="*/ 1435495 w 1435495"/>
                <a:gd name="connsiteY4-290" fmla="*/ 935518 h 2915686"/>
                <a:gd name="connsiteX5-291" fmla="*/ 848169 w 1435495"/>
                <a:gd name="connsiteY5-292" fmla="*/ 86265 h 2915686"/>
                <a:gd name="connsiteX6-293" fmla="*/ 717747 w 1435495"/>
                <a:gd name="connsiteY6-294" fmla="*/ 28572 h 2915686"/>
                <a:gd name="connsiteX7-295" fmla="*/ 587326 w 1435495"/>
                <a:gd name="connsiteY7-296" fmla="*/ 86265 h 2915686"/>
                <a:gd name="connsiteX8-297" fmla="*/ 20461 w 1435495"/>
                <a:gd name="connsiteY8-298" fmla="*/ 691652 h 2915686"/>
                <a:gd name="connsiteX9-299" fmla="*/ 0 w 1435495"/>
                <a:gd name="connsiteY9-300" fmla="*/ 935518 h 2915686"/>
                <a:gd name="connsiteX10-301" fmla="*/ 213508 w 1435495"/>
                <a:gd name="connsiteY10-302" fmla="*/ 2352115 h 2915686"/>
                <a:gd name="connsiteX11-303" fmla="*/ 212931 w 1435495"/>
                <a:gd name="connsiteY11-304" fmla="*/ 2352115 h 2915686"/>
                <a:gd name="connsiteX12-305" fmla="*/ 212932 w 1435495"/>
                <a:gd name="connsiteY12-306" fmla="*/ 2915686 h 2915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rot="2700000" flipH="1">
              <a:off x="6368381" y="1367627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78000">
                  <a:srgbClr val="01484F"/>
                </a:gs>
                <a:gs pos="58000">
                  <a:srgbClr val="0192A1"/>
                </a:gs>
                <a:gs pos="32000">
                  <a:srgbClr val="5EB8C1"/>
                </a:gs>
                <a:gs pos="0">
                  <a:srgbClr val="01D7ED"/>
                </a:gs>
                <a:gs pos="100000">
                  <a:srgbClr val="013F45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文本框 19"/>
            <p:cNvSpPr txBox="1"/>
            <p:nvPr/>
          </p:nvSpPr>
          <p:spPr>
            <a:xfrm rot="18900000" flipH="1">
              <a:off x="7064660" y="2179297"/>
              <a:ext cx="1520941" cy="738568"/>
            </a:xfrm>
            <a:prstGeom prst="rect">
              <a:avLst/>
            </a:prstGeom>
            <a:noFill/>
            <a:effectLst>
              <a:outerShdw blurRad="50800" dist="50800" dir="6540000" algn="tr" rotWithShape="0">
                <a:schemeClr val="bg1">
                  <a:alpha val="78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rgbClr val="E87071"/>
                  </a:solidFill>
                </a:rPr>
                <a:t>   </a:t>
              </a:r>
              <a:r>
                <a:rPr lang="en-US" altLang="zh-CN" sz="2100" dirty="0" smtClean="0">
                  <a:solidFill>
                    <a:srgbClr val="E87071"/>
                  </a:solidFill>
                </a:rPr>
                <a:t>Quick Delivery</a:t>
              </a:r>
              <a:endParaRPr lang="zh-CN" altLang="en-US" sz="2100" b="1" dirty="0">
                <a:solidFill>
                  <a:srgbClr val="EA6103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85765" y="3108675"/>
            <a:ext cx="4244715" cy="2163000"/>
            <a:chOff x="2785403" y="3109394"/>
            <a:chExt cx="4244162" cy="2163501"/>
          </a:xfrm>
        </p:grpSpPr>
        <p:sp>
          <p:nvSpPr>
            <p:cNvPr id="13" name="任意多边形 12"/>
            <p:cNvSpPr/>
            <p:nvPr/>
          </p:nvSpPr>
          <p:spPr>
            <a:xfrm rot="2700000" flipV="1">
              <a:off x="3686711" y="2574178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-1" fmla="*/ 255574 w 1520778"/>
                <a:gd name="connsiteY0-2" fmla="*/ 2887114 h 2887114"/>
                <a:gd name="connsiteX1-3" fmla="*/ 1264783 w 1520778"/>
                <a:gd name="connsiteY1-4" fmla="*/ 2887114 h 2887114"/>
                <a:gd name="connsiteX2-5" fmla="*/ 1264783 w 1520778"/>
                <a:gd name="connsiteY2-6" fmla="*/ 2323543 h 2887114"/>
                <a:gd name="connsiteX3-7" fmla="*/ 1264628 w 1520778"/>
                <a:gd name="connsiteY3-8" fmla="*/ 2323543 h 2887114"/>
                <a:gd name="connsiteX4-9" fmla="*/ 1264627 w 1520778"/>
                <a:gd name="connsiteY4-10" fmla="*/ 898812 h 2887114"/>
                <a:gd name="connsiteX5-11" fmla="*/ 1272244 w 1520778"/>
                <a:gd name="connsiteY5-12" fmla="*/ 906947 h 2887114"/>
                <a:gd name="connsiteX6-13" fmla="*/ 1478137 w 1520778"/>
                <a:gd name="connsiteY6-14" fmla="*/ 906946 h 2887114"/>
                <a:gd name="connsiteX7-15" fmla="*/ 1478137 w 1520778"/>
                <a:gd name="connsiteY7-16" fmla="*/ 687063 h 2887114"/>
                <a:gd name="connsiteX8-17" fmla="*/ 1464592 w 1520778"/>
                <a:gd name="connsiteY8-18" fmla="*/ 672597 h 2887114"/>
                <a:gd name="connsiteX9-19" fmla="*/ 1457674 w 1520778"/>
                <a:gd name="connsiteY9-20" fmla="*/ 663080 h 2887114"/>
                <a:gd name="connsiteX10-21" fmla="*/ 890811 w 1520778"/>
                <a:gd name="connsiteY10-22" fmla="*/ 57693 h 2887114"/>
                <a:gd name="connsiteX11-23" fmla="*/ 760389 w 1520778"/>
                <a:gd name="connsiteY11-24" fmla="*/ 0 h 2887114"/>
                <a:gd name="connsiteX12-25" fmla="*/ 629968 w 1520778"/>
                <a:gd name="connsiteY12-26" fmla="*/ 57693 h 2887114"/>
                <a:gd name="connsiteX13-27" fmla="*/ 63103 w 1520778"/>
                <a:gd name="connsiteY13-28" fmla="*/ 663080 h 2887114"/>
                <a:gd name="connsiteX14-29" fmla="*/ 56184 w 1520778"/>
                <a:gd name="connsiteY14-30" fmla="*/ 672600 h 2887114"/>
                <a:gd name="connsiteX15-31" fmla="*/ 42642 w 1520778"/>
                <a:gd name="connsiteY15-32" fmla="*/ 687063 h 2887114"/>
                <a:gd name="connsiteX16-33" fmla="*/ 42642 w 1520778"/>
                <a:gd name="connsiteY16-34" fmla="*/ 906946 h 2887114"/>
                <a:gd name="connsiteX17-35" fmla="*/ 248534 w 1520778"/>
                <a:gd name="connsiteY17-36" fmla="*/ 906947 h 2887114"/>
                <a:gd name="connsiteX18-37" fmla="*/ 256150 w 1520778"/>
                <a:gd name="connsiteY18-38" fmla="*/ 2323543 h 2887114"/>
                <a:gd name="connsiteX19-39" fmla="*/ 255573 w 1520778"/>
                <a:gd name="connsiteY19-40" fmla="*/ 2323543 h 2887114"/>
                <a:gd name="connsiteX20-41" fmla="*/ 255574 w 1520778"/>
                <a:gd name="connsiteY20-42" fmla="*/ 2887114 h 2887114"/>
                <a:gd name="connsiteX0-43" fmla="*/ 248045 w 1513249"/>
                <a:gd name="connsiteY0-44" fmla="*/ 2887114 h 2887114"/>
                <a:gd name="connsiteX1-45" fmla="*/ 1257254 w 1513249"/>
                <a:gd name="connsiteY1-46" fmla="*/ 2887114 h 2887114"/>
                <a:gd name="connsiteX2-47" fmla="*/ 1257254 w 1513249"/>
                <a:gd name="connsiteY2-48" fmla="*/ 2323543 h 2887114"/>
                <a:gd name="connsiteX3-49" fmla="*/ 1257099 w 1513249"/>
                <a:gd name="connsiteY3-50" fmla="*/ 2323543 h 2887114"/>
                <a:gd name="connsiteX4-51" fmla="*/ 1257098 w 1513249"/>
                <a:gd name="connsiteY4-52" fmla="*/ 898812 h 2887114"/>
                <a:gd name="connsiteX5-53" fmla="*/ 1264715 w 1513249"/>
                <a:gd name="connsiteY5-54" fmla="*/ 906947 h 2887114"/>
                <a:gd name="connsiteX6-55" fmla="*/ 1470608 w 1513249"/>
                <a:gd name="connsiteY6-56" fmla="*/ 906946 h 2887114"/>
                <a:gd name="connsiteX7-57" fmla="*/ 1470608 w 1513249"/>
                <a:gd name="connsiteY7-58" fmla="*/ 687063 h 2887114"/>
                <a:gd name="connsiteX8-59" fmla="*/ 1457063 w 1513249"/>
                <a:gd name="connsiteY8-60" fmla="*/ 672597 h 2887114"/>
                <a:gd name="connsiteX9-61" fmla="*/ 1450145 w 1513249"/>
                <a:gd name="connsiteY9-62" fmla="*/ 663080 h 2887114"/>
                <a:gd name="connsiteX10-63" fmla="*/ 883282 w 1513249"/>
                <a:gd name="connsiteY10-64" fmla="*/ 57693 h 2887114"/>
                <a:gd name="connsiteX11-65" fmla="*/ 752860 w 1513249"/>
                <a:gd name="connsiteY11-66" fmla="*/ 0 h 2887114"/>
                <a:gd name="connsiteX12-67" fmla="*/ 622439 w 1513249"/>
                <a:gd name="connsiteY12-68" fmla="*/ 57693 h 2887114"/>
                <a:gd name="connsiteX13-69" fmla="*/ 55574 w 1513249"/>
                <a:gd name="connsiteY13-70" fmla="*/ 663080 h 2887114"/>
                <a:gd name="connsiteX14-71" fmla="*/ 48655 w 1513249"/>
                <a:gd name="connsiteY14-72" fmla="*/ 672600 h 2887114"/>
                <a:gd name="connsiteX15-73" fmla="*/ 35113 w 1513249"/>
                <a:gd name="connsiteY15-74" fmla="*/ 687063 h 2887114"/>
                <a:gd name="connsiteX16-75" fmla="*/ 35113 w 1513249"/>
                <a:gd name="connsiteY16-76" fmla="*/ 906946 h 2887114"/>
                <a:gd name="connsiteX17-77" fmla="*/ 248621 w 1513249"/>
                <a:gd name="connsiteY17-78" fmla="*/ 2323543 h 2887114"/>
                <a:gd name="connsiteX18-79" fmla="*/ 248044 w 1513249"/>
                <a:gd name="connsiteY18-80" fmla="*/ 2323543 h 2887114"/>
                <a:gd name="connsiteX19-81" fmla="*/ 248045 w 1513249"/>
                <a:gd name="connsiteY19-82" fmla="*/ 2887114 h 2887114"/>
                <a:gd name="connsiteX0-83" fmla="*/ 248045 w 1513249"/>
                <a:gd name="connsiteY0-84" fmla="*/ 2887114 h 2887114"/>
                <a:gd name="connsiteX1-85" fmla="*/ 1257254 w 1513249"/>
                <a:gd name="connsiteY1-86" fmla="*/ 2887114 h 2887114"/>
                <a:gd name="connsiteX2-87" fmla="*/ 1257254 w 1513249"/>
                <a:gd name="connsiteY2-88" fmla="*/ 2323543 h 2887114"/>
                <a:gd name="connsiteX3-89" fmla="*/ 1257099 w 1513249"/>
                <a:gd name="connsiteY3-90" fmla="*/ 2323543 h 2887114"/>
                <a:gd name="connsiteX4-91" fmla="*/ 1257098 w 1513249"/>
                <a:gd name="connsiteY4-92" fmla="*/ 898812 h 2887114"/>
                <a:gd name="connsiteX5-93" fmla="*/ 1470608 w 1513249"/>
                <a:gd name="connsiteY5-94" fmla="*/ 906946 h 2887114"/>
                <a:gd name="connsiteX6-95" fmla="*/ 1470608 w 1513249"/>
                <a:gd name="connsiteY6-96" fmla="*/ 687063 h 2887114"/>
                <a:gd name="connsiteX7-97" fmla="*/ 1457063 w 1513249"/>
                <a:gd name="connsiteY7-98" fmla="*/ 672597 h 2887114"/>
                <a:gd name="connsiteX8-99" fmla="*/ 1450145 w 1513249"/>
                <a:gd name="connsiteY8-100" fmla="*/ 663080 h 2887114"/>
                <a:gd name="connsiteX9-101" fmla="*/ 883282 w 1513249"/>
                <a:gd name="connsiteY9-102" fmla="*/ 57693 h 2887114"/>
                <a:gd name="connsiteX10-103" fmla="*/ 752860 w 1513249"/>
                <a:gd name="connsiteY10-104" fmla="*/ 0 h 2887114"/>
                <a:gd name="connsiteX11-105" fmla="*/ 622439 w 1513249"/>
                <a:gd name="connsiteY11-106" fmla="*/ 57693 h 2887114"/>
                <a:gd name="connsiteX12-107" fmla="*/ 55574 w 1513249"/>
                <a:gd name="connsiteY12-108" fmla="*/ 663080 h 2887114"/>
                <a:gd name="connsiteX13-109" fmla="*/ 48655 w 1513249"/>
                <a:gd name="connsiteY13-110" fmla="*/ 672600 h 2887114"/>
                <a:gd name="connsiteX14-111" fmla="*/ 35113 w 1513249"/>
                <a:gd name="connsiteY14-112" fmla="*/ 687063 h 2887114"/>
                <a:gd name="connsiteX15-113" fmla="*/ 35113 w 1513249"/>
                <a:gd name="connsiteY15-114" fmla="*/ 906946 h 2887114"/>
                <a:gd name="connsiteX16-115" fmla="*/ 248621 w 1513249"/>
                <a:gd name="connsiteY16-116" fmla="*/ 2323543 h 2887114"/>
                <a:gd name="connsiteX17-117" fmla="*/ 248044 w 1513249"/>
                <a:gd name="connsiteY17-118" fmla="*/ 2323543 h 2887114"/>
                <a:gd name="connsiteX18-119" fmla="*/ 248045 w 1513249"/>
                <a:gd name="connsiteY18-120" fmla="*/ 2887114 h 2887114"/>
                <a:gd name="connsiteX0-121" fmla="*/ 248045 w 1513249"/>
                <a:gd name="connsiteY0-122" fmla="*/ 2887114 h 2887114"/>
                <a:gd name="connsiteX1-123" fmla="*/ 1257254 w 1513249"/>
                <a:gd name="connsiteY1-124" fmla="*/ 2887114 h 2887114"/>
                <a:gd name="connsiteX2-125" fmla="*/ 1257254 w 1513249"/>
                <a:gd name="connsiteY2-126" fmla="*/ 2323543 h 2887114"/>
                <a:gd name="connsiteX3-127" fmla="*/ 1257099 w 1513249"/>
                <a:gd name="connsiteY3-128" fmla="*/ 2323543 h 2887114"/>
                <a:gd name="connsiteX4-129" fmla="*/ 1470608 w 1513249"/>
                <a:gd name="connsiteY4-130" fmla="*/ 906946 h 2887114"/>
                <a:gd name="connsiteX5-131" fmla="*/ 1470608 w 1513249"/>
                <a:gd name="connsiteY5-132" fmla="*/ 687063 h 2887114"/>
                <a:gd name="connsiteX6-133" fmla="*/ 1457063 w 1513249"/>
                <a:gd name="connsiteY6-134" fmla="*/ 672597 h 2887114"/>
                <a:gd name="connsiteX7-135" fmla="*/ 1450145 w 1513249"/>
                <a:gd name="connsiteY7-136" fmla="*/ 663080 h 2887114"/>
                <a:gd name="connsiteX8-137" fmla="*/ 883282 w 1513249"/>
                <a:gd name="connsiteY8-138" fmla="*/ 57693 h 2887114"/>
                <a:gd name="connsiteX9-139" fmla="*/ 752860 w 1513249"/>
                <a:gd name="connsiteY9-140" fmla="*/ 0 h 2887114"/>
                <a:gd name="connsiteX10-141" fmla="*/ 622439 w 1513249"/>
                <a:gd name="connsiteY10-142" fmla="*/ 57693 h 2887114"/>
                <a:gd name="connsiteX11-143" fmla="*/ 55574 w 1513249"/>
                <a:gd name="connsiteY11-144" fmla="*/ 663080 h 2887114"/>
                <a:gd name="connsiteX12-145" fmla="*/ 48655 w 1513249"/>
                <a:gd name="connsiteY12-146" fmla="*/ 672600 h 2887114"/>
                <a:gd name="connsiteX13-147" fmla="*/ 35113 w 1513249"/>
                <a:gd name="connsiteY13-148" fmla="*/ 687063 h 2887114"/>
                <a:gd name="connsiteX14-149" fmla="*/ 35113 w 1513249"/>
                <a:gd name="connsiteY14-150" fmla="*/ 906946 h 2887114"/>
                <a:gd name="connsiteX15-151" fmla="*/ 248621 w 1513249"/>
                <a:gd name="connsiteY15-152" fmla="*/ 2323543 h 2887114"/>
                <a:gd name="connsiteX16-153" fmla="*/ 248044 w 1513249"/>
                <a:gd name="connsiteY16-154" fmla="*/ 2323543 h 2887114"/>
                <a:gd name="connsiteX17-155" fmla="*/ 248045 w 1513249"/>
                <a:gd name="connsiteY17-156" fmla="*/ 2887114 h 2887114"/>
                <a:gd name="connsiteX0-157" fmla="*/ 212932 w 1478136"/>
                <a:gd name="connsiteY0-158" fmla="*/ 2887114 h 2887114"/>
                <a:gd name="connsiteX1-159" fmla="*/ 1222141 w 1478136"/>
                <a:gd name="connsiteY1-160" fmla="*/ 2887114 h 2887114"/>
                <a:gd name="connsiteX2-161" fmla="*/ 1222141 w 1478136"/>
                <a:gd name="connsiteY2-162" fmla="*/ 2323543 h 2887114"/>
                <a:gd name="connsiteX3-163" fmla="*/ 1221986 w 1478136"/>
                <a:gd name="connsiteY3-164" fmla="*/ 2323543 h 2887114"/>
                <a:gd name="connsiteX4-165" fmla="*/ 1435495 w 1478136"/>
                <a:gd name="connsiteY4-166" fmla="*/ 906946 h 2887114"/>
                <a:gd name="connsiteX5-167" fmla="*/ 1435495 w 1478136"/>
                <a:gd name="connsiteY5-168" fmla="*/ 687063 h 2887114"/>
                <a:gd name="connsiteX6-169" fmla="*/ 1421950 w 1478136"/>
                <a:gd name="connsiteY6-170" fmla="*/ 672597 h 2887114"/>
                <a:gd name="connsiteX7-171" fmla="*/ 1415032 w 1478136"/>
                <a:gd name="connsiteY7-172" fmla="*/ 663080 h 2887114"/>
                <a:gd name="connsiteX8-173" fmla="*/ 848169 w 1478136"/>
                <a:gd name="connsiteY8-174" fmla="*/ 57693 h 2887114"/>
                <a:gd name="connsiteX9-175" fmla="*/ 717747 w 1478136"/>
                <a:gd name="connsiteY9-176" fmla="*/ 0 h 2887114"/>
                <a:gd name="connsiteX10-177" fmla="*/ 587326 w 1478136"/>
                <a:gd name="connsiteY10-178" fmla="*/ 57693 h 2887114"/>
                <a:gd name="connsiteX11-179" fmla="*/ 20461 w 1478136"/>
                <a:gd name="connsiteY11-180" fmla="*/ 663080 h 2887114"/>
                <a:gd name="connsiteX12-181" fmla="*/ 13542 w 1478136"/>
                <a:gd name="connsiteY12-182" fmla="*/ 672600 h 2887114"/>
                <a:gd name="connsiteX13-183" fmla="*/ 0 w 1478136"/>
                <a:gd name="connsiteY13-184" fmla="*/ 906946 h 2887114"/>
                <a:gd name="connsiteX14-185" fmla="*/ 213508 w 1478136"/>
                <a:gd name="connsiteY14-186" fmla="*/ 2323543 h 2887114"/>
                <a:gd name="connsiteX15-187" fmla="*/ 212931 w 1478136"/>
                <a:gd name="connsiteY15-188" fmla="*/ 2323543 h 2887114"/>
                <a:gd name="connsiteX16-189" fmla="*/ 212932 w 1478136"/>
                <a:gd name="connsiteY16-190" fmla="*/ 2887114 h 2887114"/>
                <a:gd name="connsiteX0-191" fmla="*/ 212932 w 1478136"/>
                <a:gd name="connsiteY0-192" fmla="*/ 2887114 h 2887114"/>
                <a:gd name="connsiteX1-193" fmla="*/ 1222141 w 1478136"/>
                <a:gd name="connsiteY1-194" fmla="*/ 2887114 h 2887114"/>
                <a:gd name="connsiteX2-195" fmla="*/ 1222141 w 1478136"/>
                <a:gd name="connsiteY2-196" fmla="*/ 2323543 h 2887114"/>
                <a:gd name="connsiteX3-197" fmla="*/ 1221986 w 1478136"/>
                <a:gd name="connsiteY3-198" fmla="*/ 2323543 h 2887114"/>
                <a:gd name="connsiteX4-199" fmla="*/ 1435495 w 1478136"/>
                <a:gd name="connsiteY4-200" fmla="*/ 906946 h 2887114"/>
                <a:gd name="connsiteX5-201" fmla="*/ 1435495 w 1478136"/>
                <a:gd name="connsiteY5-202" fmla="*/ 687063 h 2887114"/>
                <a:gd name="connsiteX6-203" fmla="*/ 1421950 w 1478136"/>
                <a:gd name="connsiteY6-204" fmla="*/ 672597 h 2887114"/>
                <a:gd name="connsiteX7-205" fmla="*/ 848169 w 1478136"/>
                <a:gd name="connsiteY7-206" fmla="*/ 57693 h 2887114"/>
                <a:gd name="connsiteX8-207" fmla="*/ 717747 w 1478136"/>
                <a:gd name="connsiteY8-208" fmla="*/ 0 h 2887114"/>
                <a:gd name="connsiteX9-209" fmla="*/ 587326 w 1478136"/>
                <a:gd name="connsiteY9-210" fmla="*/ 57693 h 2887114"/>
                <a:gd name="connsiteX10-211" fmla="*/ 20461 w 1478136"/>
                <a:gd name="connsiteY10-212" fmla="*/ 663080 h 2887114"/>
                <a:gd name="connsiteX11-213" fmla="*/ 13542 w 1478136"/>
                <a:gd name="connsiteY11-214" fmla="*/ 672600 h 2887114"/>
                <a:gd name="connsiteX12-215" fmla="*/ 0 w 1478136"/>
                <a:gd name="connsiteY12-216" fmla="*/ 906946 h 2887114"/>
                <a:gd name="connsiteX13-217" fmla="*/ 213508 w 1478136"/>
                <a:gd name="connsiteY13-218" fmla="*/ 2323543 h 2887114"/>
                <a:gd name="connsiteX14-219" fmla="*/ 212931 w 1478136"/>
                <a:gd name="connsiteY14-220" fmla="*/ 2323543 h 2887114"/>
                <a:gd name="connsiteX15-221" fmla="*/ 212932 w 1478136"/>
                <a:gd name="connsiteY15-222" fmla="*/ 2887114 h 2887114"/>
                <a:gd name="connsiteX0-223" fmla="*/ 212932 w 1478136"/>
                <a:gd name="connsiteY0-224" fmla="*/ 2887114 h 2887114"/>
                <a:gd name="connsiteX1-225" fmla="*/ 1222141 w 1478136"/>
                <a:gd name="connsiteY1-226" fmla="*/ 2887114 h 2887114"/>
                <a:gd name="connsiteX2-227" fmla="*/ 1222141 w 1478136"/>
                <a:gd name="connsiteY2-228" fmla="*/ 2323543 h 2887114"/>
                <a:gd name="connsiteX3-229" fmla="*/ 1221986 w 1478136"/>
                <a:gd name="connsiteY3-230" fmla="*/ 2323543 h 2887114"/>
                <a:gd name="connsiteX4-231" fmla="*/ 1435495 w 1478136"/>
                <a:gd name="connsiteY4-232" fmla="*/ 906946 h 2887114"/>
                <a:gd name="connsiteX5-233" fmla="*/ 1435495 w 1478136"/>
                <a:gd name="connsiteY5-234" fmla="*/ 687063 h 2887114"/>
                <a:gd name="connsiteX6-235" fmla="*/ 848169 w 1478136"/>
                <a:gd name="connsiteY6-236" fmla="*/ 57693 h 2887114"/>
                <a:gd name="connsiteX7-237" fmla="*/ 717747 w 1478136"/>
                <a:gd name="connsiteY7-238" fmla="*/ 0 h 2887114"/>
                <a:gd name="connsiteX8-239" fmla="*/ 587326 w 1478136"/>
                <a:gd name="connsiteY8-240" fmla="*/ 57693 h 2887114"/>
                <a:gd name="connsiteX9-241" fmla="*/ 20461 w 1478136"/>
                <a:gd name="connsiteY9-242" fmla="*/ 663080 h 2887114"/>
                <a:gd name="connsiteX10-243" fmla="*/ 13542 w 1478136"/>
                <a:gd name="connsiteY10-244" fmla="*/ 672600 h 2887114"/>
                <a:gd name="connsiteX11-245" fmla="*/ 0 w 1478136"/>
                <a:gd name="connsiteY11-246" fmla="*/ 906946 h 2887114"/>
                <a:gd name="connsiteX12-247" fmla="*/ 213508 w 1478136"/>
                <a:gd name="connsiteY12-248" fmla="*/ 2323543 h 2887114"/>
                <a:gd name="connsiteX13-249" fmla="*/ 212931 w 1478136"/>
                <a:gd name="connsiteY13-250" fmla="*/ 2323543 h 2887114"/>
                <a:gd name="connsiteX14-251" fmla="*/ 212932 w 1478136"/>
                <a:gd name="connsiteY14-252" fmla="*/ 2887114 h 2887114"/>
                <a:gd name="connsiteX0-253" fmla="*/ 212932 w 1435495"/>
                <a:gd name="connsiteY0-254" fmla="*/ 2915686 h 2915686"/>
                <a:gd name="connsiteX1-255" fmla="*/ 1222141 w 1435495"/>
                <a:gd name="connsiteY1-256" fmla="*/ 2915686 h 2915686"/>
                <a:gd name="connsiteX2-257" fmla="*/ 1222141 w 1435495"/>
                <a:gd name="connsiteY2-258" fmla="*/ 2352115 h 2915686"/>
                <a:gd name="connsiteX3-259" fmla="*/ 1221986 w 1435495"/>
                <a:gd name="connsiteY3-260" fmla="*/ 2352115 h 2915686"/>
                <a:gd name="connsiteX4-261" fmla="*/ 1435495 w 1435495"/>
                <a:gd name="connsiteY4-262" fmla="*/ 935518 h 2915686"/>
                <a:gd name="connsiteX5-263" fmla="*/ 848169 w 1435495"/>
                <a:gd name="connsiteY5-264" fmla="*/ 86265 h 2915686"/>
                <a:gd name="connsiteX6-265" fmla="*/ 717747 w 1435495"/>
                <a:gd name="connsiteY6-266" fmla="*/ 28572 h 2915686"/>
                <a:gd name="connsiteX7-267" fmla="*/ 587326 w 1435495"/>
                <a:gd name="connsiteY7-268" fmla="*/ 86265 h 2915686"/>
                <a:gd name="connsiteX8-269" fmla="*/ 20461 w 1435495"/>
                <a:gd name="connsiteY8-270" fmla="*/ 691652 h 2915686"/>
                <a:gd name="connsiteX9-271" fmla="*/ 13542 w 1435495"/>
                <a:gd name="connsiteY9-272" fmla="*/ 701172 h 2915686"/>
                <a:gd name="connsiteX10-273" fmla="*/ 0 w 1435495"/>
                <a:gd name="connsiteY10-274" fmla="*/ 935518 h 2915686"/>
                <a:gd name="connsiteX11-275" fmla="*/ 213508 w 1435495"/>
                <a:gd name="connsiteY11-276" fmla="*/ 2352115 h 2915686"/>
                <a:gd name="connsiteX12-277" fmla="*/ 212931 w 1435495"/>
                <a:gd name="connsiteY12-278" fmla="*/ 2352115 h 2915686"/>
                <a:gd name="connsiteX13-279" fmla="*/ 212932 w 1435495"/>
                <a:gd name="connsiteY13-280" fmla="*/ 2915686 h 2915686"/>
                <a:gd name="connsiteX0-281" fmla="*/ 212932 w 1435495"/>
                <a:gd name="connsiteY0-282" fmla="*/ 2915686 h 2915686"/>
                <a:gd name="connsiteX1-283" fmla="*/ 1222141 w 1435495"/>
                <a:gd name="connsiteY1-284" fmla="*/ 2915686 h 2915686"/>
                <a:gd name="connsiteX2-285" fmla="*/ 1222141 w 1435495"/>
                <a:gd name="connsiteY2-286" fmla="*/ 2352115 h 2915686"/>
                <a:gd name="connsiteX3-287" fmla="*/ 1221986 w 1435495"/>
                <a:gd name="connsiteY3-288" fmla="*/ 2352115 h 2915686"/>
                <a:gd name="connsiteX4-289" fmla="*/ 1435495 w 1435495"/>
                <a:gd name="connsiteY4-290" fmla="*/ 935518 h 2915686"/>
                <a:gd name="connsiteX5-291" fmla="*/ 848169 w 1435495"/>
                <a:gd name="connsiteY5-292" fmla="*/ 86265 h 2915686"/>
                <a:gd name="connsiteX6-293" fmla="*/ 717747 w 1435495"/>
                <a:gd name="connsiteY6-294" fmla="*/ 28572 h 2915686"/>
                <a:gd name="connsiteX7-295" fmla="*/ 587326 w 1435495"/>
                <a:gd name="connsiteY7-296" fmla="*/ 86265 h 2915686"/>
                <a:gd name="connsiteX8-297" fmla="*/ 20461 w 1435495"/>
                <a:gd name="connsiteY8-298" fmla="*/ 691652 h 2915686"/>
                <a:gd name="connsiteX9-299" fmla="*/ 0 w 1435495"/>
                <a:gd name="connsiteY9-300" fmla="*/ 935518 h 2915686"/>
                <a:gd name="connsiteX10-301" fmla="*/ 213508 w 1435495"/>
                <a:gd name="connsiteY10-302" fmla="*/ 2352115 h 2915686"/>
                <a:gd name="connsiteX11-303" fmla="*/ 212931 w 1435495"/>
                <a:gd name="connsiteY11-304" fmla="*/ 2352115 h 2915686"/>
                <a:gd name="connsiteX12-305" fmla="*/ 212932 w 1435495"/>
                <a:gd name="connsiteY12-306" fmla="*/ 2915686 h 2915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2700000" flipV="1">
              <a:off x="4311096" y="1911703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53000">
                  <a:srgbClr val="77448C"/>
                </a:gs>
                <a:gs pos="23000">
                  <a:srgbClr val="3E2349"/>
                </a:gs>
                <a:gs pos="0">
                  <a:srgbClr val="3C2246"/>
                </a:gs>
                <a:gs pos="84000">
                  <a:srgbClr val="AA78BE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5" name="文本框 16"/>
            <p:cNvSpPr txBox="1"/>
            <p:nvPr/>
          </p:nvSpPr>
          <p:spPr>
            <a:xfrm rot="18900000">
              <a:off x="3497300" y="4171481"/>
              <a:ext cx="1728572" cy="708050"/>
            </a:xfrm>
            <a:prstGeom prst="rect">
              <a:avLst/>
            </a:prstGeom>
            <a:noFill/>
            <a:effectLst>
              <a:outerShdw blurRad="50800" dist="508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prstClr val="white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</a:rPr>
                <a:t>Standardized Process</a:t>
              </a:r>
              <a:endParaRPr lang="zh-CN" altLang="en-US" sz="2000" b="1" dirty="0">
                <a:solidFill>
                  <a:prstClr val="white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15771" y="1125893"/>
            <a:ext cx="2117357" cy="4156672"/>
            <a:chOff x="3715286" y="1126154"/>
            <a:chExt cx="2117081" cy="4157634"/>
          </a:xfrm>
        </p:grpSpPr>
        <p:sp>
          <p:nvSpPr>
            <p:cNvPr id="17" name="任意多边形 16"/>
            <p:cNvSpPr/>
            <p:nvPr/>
          </p:nvSpPr>
          <p:spPr>
            <a:xfrm rot="18900000">
              <a:off x="3715286" y="1126154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-1" fmla="*/ 255574 w 1520778"/>
                <a:gd name="connsiteY0-2" fmla="*/ 2887114 h 2887114"/>
                <a:gd name="connsiteX1-3" fmla="*/ 1264783 w 1520778"/>
                <a:gd name="connsiteY1-4" fmla="*/ 2887114 h 2887114"/>
                <a:gd name="connsiteX2-5" fmla="*/ 1264783 w 1520778"/>
                <a:gd name="connsiteY2-6" fmla="*/ 2323543 h 2887114"/>
                <a:gd name="connsiteX3-7" fmla="*/ 1264628 w 1520778"/>
                <a:gd name="connsiteY3-8" fmla="*/ 2323543 h 2887114"/>
                <a:gd name="connsiteX4-9" fmla="*/ 1264627 w 1520778"/>
                <a:gd name="connsiteY4-10" fmla="*/ 898812 h 2887114"/>
                <a:gd name="connsiteX5-11" fmla="*/ 1272244 w 1520778"/>
                <a:gd name="connsiteY5-12" fmla="*/ 906947 h 2887114"/>
                <a:gd name="connsiteX6-13" fmla="*/ 1478137 w 1520778"/>
                <a:gd name="connsiteY6-14" fmla="*/ 906946 h 2887114"/>
                <a:gd name="connsiteX7-15" fmla="*/ 1478137 w 1520778"/>
                <a:gd name="connsiteY7-16" fmla="*/ 687063 h 2887114"/>
                <a:gd name="connsiteX8-17" fmla="*/ 1464592 w 1520778"/>
                <a:gd name="connsiteY8-18" fmla="*/ 672597 h 2887114"/>
                <a:gd name="connsiteX9-19" fmla="*/ 1457674 w 1520778"/>
                <a:gd name="connsiteY9-20" fmla="*/ 663080 h 2887114"/>
                <a:gd name="connsiteX10-21" fmla="*/ 890811 w 1520778"/>
                <a:gd name="connsiteY10-22" fmla="*/ 57693 h 2887114"/>
                <a:gd name="connsiteX11-23" fmla="*/ 760389 w 1520778"/>
                <a:gd name="connsiteY11-24" fmla="*/ 0 h 2887114"/>
                <a:gd name="connsiteX12-25" fmla="*/ 629968 w 1520778"/>
                <a:gd name="connsiteY12-26" fmla="*/ 57693 h 2887114"/>
                <a:gd name="connsiteX13-27" fmla="*/ 63103 w 1520778"/>
                <a:gd name="connsiteY13-28" fmla="*/ 663080 h 2887114"/>
                <a:gd name="connsiteX14-29" fmla="*/ 56184 w 1520778"/>
                <a:gd name="connsiteY14-30" fmla="*/ 672600 h 2887114"/>
                <a:gd name="connsiteX15-31" fmla="*/ 42642 w 1520778"/>
                <a:gd name="connsiteY15-32" fmla="*/ 687063 h 2887114"/>
                <a:gd name="connsiteX16-33" fmla="*/ 42642 w 1520778"/>
                <a:gd name="connsiteY16-34" fmla="*/ 906946 h 2887114"/>
                <a:gd name="connsiteX17-35" fmla="*/ 248534 w 1520778"/>
                <a:gd name="connsiteY17-36" fmla="*/ 906947 h 2887114"/>
                <a:gd name="connsiteX18-37" fmla="*/ 256150 w 1520778"/>
                <a:gd name="connsiteY18-38" fmla="*/ 2323543 h 2887114"/>
                <a:gd name="connsiteX19-39" fmla="*/ 255573 w 1520778"/>
                <a:gd name="connsiteY19-40" fmla="*/ 2323543 h 2887114"/>
                <a:gd name="connsiteX20-41" fmla="*/ 255574 w 1520778"/>
                <a:gd name="connsiteY20-42" fmla="*/ 2887114 h 2887114"/>
                <a:gd name="connsiteX0-43" fmla="*/ 248045 w 1513249"/>
                <a:gd name="connsiteY0-44" fmla="*/ 2887114 h 2887114"/>
                <a:gd name="connsiteX1-45" fmla="*/ 1257254 w 1513249"/>
                <a:gd name="connsiteY1-46" fmla="*/ 2887114 h 2887114"/>
                <a:gd name="connsiteX2-47" fmla="*/ 1257254 w 1513249"/>
                <a:gd name="connsiteY2-48" fmla="*/ 2323543 h 2887114"/>
                <a:gd name="connsiteX3-49" fmla="*/ 1257099 w 1513249"/>
                <a:gd name="connsiteY3-50" fmla="*/ 2323543 h 2887114"/>
                <a:gd name="connsiteX4-51" fmla="*/ 1257098 w 1513249"/>
                <a:gd name="connsiteY4-52" fmla="*/ 898812 h 2887114"/>
                <a:gd name="connsiteX5-53" fmla="*/ 1264715 w 1513249"/>
                <a:gd name="connsiteY5-54" fmla="*/ 906947 h 2887114"/>
                <a:gd name="connsiteX6-55" fmla="*/ 1470608 w 1513249"/>
                <a:gd name="connsiteY6-56" fmla="*/ 906946 h 2887114"/>
                <a:gd name="connsiteX7-57" fmla="*/ 1470608 w 1513249"/>
                <a:gd name="connsiteY7-58" fmla="*/ 687063 h 2887114"/>
                <a:gd name="connsiteX8-59" fmla="*/ 1457063 w 1513249"/>
                <a:gd name="connsiteY8-60" fmla="*/ 672597 h 2887114"/>
                <a:gd name="connsiteX9-61" fmla="*/ 1450145 w 1513249"/>
                <a:gd name="connsiteY9-62" fmla="*/ 663080 h 2887114"/>
                <a:gd name="connsiteX10-63" fmla="*/ 883282 w 1513249"/>
                <a:gd name="connsiteY10-64" fmla="*/ 57693 h 2887114"/>
                <a:gd name="connsiteX11-65" fmla="*/ 752860 w 1513249"/>
                <a:gd name="connsiteY11-66" fmla="*/ 0 h 2887114"/>
                <a:gd name="connsiteX12-67" fmla="*/ 622439 w 1513249"/>
                <a:gd name="connsiteY12-68" fmla="*/ 57693 h 2887114"/>
                <a:gd name="connsiteX13-69" fmla="*/ 55574 w 1513249"/>
                <a:gd name="connsiteY13-70" fmla="*/ 663080 h 2887114"/>
                <a:gd name="connsiteX14-71" fmla="*/ 48655 w 1513249"/>
                <a:gd name="connsiteY14-72" fmla="*/ 672600 h 2887114"/>
                <a:gd name="connsiteX15-73" fmla="*/ 35113 w 1513249"/>
                <a:gd name="connsiteY15-74" fmla="*/ 687063 h 2887114"/>
                <a:gd name="connsiteX16-75" fmla="*/ 35113 w 1513249"/>
                <a:gd name="connsiteY16-76" fmla="*/ 906946 h 2887114"/>
                <a:gd name="connsiteX17-77" fmla="*/ 248621 w 1513249"/>
                <a:gd name="connsiteY17-78" fmla="*/ 2323543 h 2887114"/>
                <a:gd name="connsiteX18-79" fmla="*/ 248044 w 1513249"/>
                <a:gd name="connsiteY18-80" fmla="*/ 2323543 h 2887114"/>
                <a:gd name="connsiteX19-81" fmla="*/ 248045 w 1513249"/>
                <a:gd name="connsiteY19-82" fmla="*/ 2887114 h 2887114"/>
                <a:gd name="connsiteX0-83" fmla="*/ 248045 w 1513249"/>
                <a:gd name="connsiteY0-84" fmla="*/ 2887114 h 2887114"/>
                <a:gd name="connsiteX1-85" fmla="*/ 1257254 w 1513249"/>
                <a:gd name="connsiteY1-86" fmla="*/ 2887114 h 2887114"/>
                <a:gd name="connsiteX2-87" fmla="*/ 1257254 w 1513249"/>
                <a:gd name="connsiteY2-88" fmla="*/ 2323543 h 2887114"/>
                <a:gd name="connsiteX3-89" fmla="*/ 1257099 w 1513249"/>
                <a:gd name="connsiteY3-90" fmla="*/ 2323543 h 2887114"/>
                <a:gd name="connsiteX4-91" fmla="*/ 1257098 w 1513249"/>
                <a:gd name="connsiteY4-92" fmla="*/ 898812 h 2887114"/>
                <a:gd name="connsiteX5-93" fmla="*/ 1470608 w 1513249"/>
                <a:gd name="connsiteY5-94" fmla="*/ 906946 h 2887114"/>
                <a:gd name="connsiteX6-95" fmla="*/ 1470608 w 1513249"/>
                <a:gd name="connsiteY6-96" fmla="*/ 687063 h 2887114"/>
                <a:gd name="connsiteX7-97" fmla="*/ 1457063 w 1513249"/>
                <a:gd name="connsiteY7-98" fmla="*/ 672597 h 2887114"/>
                <a:gd name="connsiteX8-99" fmla="*/ 1450145 w 1513249"/>
                <a:gd name="connsiteY8-100" fmla="*/ 663080 h 2887114"/>
                <a:gd name="connsiteX9-101" fmla="*/ 883282 w 1513249"/>
                <a:gd name="connsiteY9-102" fmla="*/ 57693 h 2887114"/>
                <a:gd name="connsiteX10-103" fmla="*/ 752860 w 1513249"/>
                <a:gd name="connsiteY10-104" fmla="*/ 0 h 2887114"/>
                <a:gd name="connsiteX11-105" fmla="*/ 622439 w 1513249"/>
                <a:gd name="connsiteY11-106" fmla="*/ 57693 h 2887114"/>
                <a:gd name="connsiteX12-107" fmla="*/ 55574 w 1513249"/>
                <a:gd name="connsiteY12-108" fmla="*/ 663080 h 2887114"/>
                <a:gd name="connsiteX13-109" fmla="*/ 48655 w 1513249"/>
                <a:gd name="connsiteY13-110" fmla="*/ 672600 h 2887114"/>
                <a:gd name="connsiteX14-111" fmla="*/ 35113 w 1513249"/>
                <a:gd name="connsiteY14-112" fmla="*/ 687063 h 2887114"/>
                <a:gd name="connsiteX15-113" fmla="*/ 35113 w 1513249"/>
                <a:gd name="connsiteY15-114" fmla="*/ 906946 h 2887114"/>
                <a:gd name="connsiteX16-115" fmla="*/ 248621 w 1513249"/>
                <a:gd name="connsiteY16-116" fmla="*/ 2323543 h 2887114"/>
                <a:gd name="connsiteX17-117" fmla="*/ 248044 w 1513249"/>
                <a:gd name="connsiteY17-118" fmla="*/ 2323543 h 2887114"/>
                <a:gd name="connsiteX18-119" fmla="*/ 248045 w 1513249"/>
                <a:gd name="connsiteY18-120" fmla="*/ 2887114 h 2887114"/>
                <a:gd name="connsiteX0-121" fmla="*/ 248045 w 1513249"/>
                <a:gd name="connsiteY0-122" fmla="*/ 2887114 h 2887114"/>
                <a:gd name="connsiteX1-123" fmla="*/ 1257254 w 1513249"/>
                <a:gd name="connsiteY1-124" fmla="*/ 2887114 h 2887114"/>
                <a:gd name="connsiteX2-125" fmla="*/ 1257254 w 1513249"/>
                <a:gd name="connsiteY2-126" fmla="*/ 2323543 h 2887114"/>
                <a:gd name="connsiteX3-127" fmla="*/ 1257099 w 1513249"/>
                <a:gd name="connsiteY3-128" fmla="*/ 2323543 h 2887114"/>
                <a:gd name="connsiteX4-129" fmla="*/ 1470608 w 1513249"/>
                <a:gd name="connsiteY4-130" fmla="*/ 906946 h 2887114"/>
                <a:gd name="connsiteX5-131" fmla="*/ 1470608 w 1513249"/>
                <a:gd name="connsiteY5-132" fmla="*/ 687063 h 2887114"/>
                <a:gd name="connsiteX6-133" fmla="*/ 1457063 w 1513249"/>
                <a:gd name="connsiteY6-134" fmla="*/ 672597 h 2887114"/>
                <a:gd name="connsiteX7-135" fmla="*/ 1450145 w 1513249"/>
                <a:gd name="connsiteY7-136" fmla="*/ 663080 h 2887114"/>
                <a:gd name="connsiteX8-137" fmla="*/ 883282 w 1513249"/>
                <a:gd name="connsiteY8-138" fmla="*/ 57693 h 2887114"/>
                <a:gd name="connsiteX9-139" fmla="*/ 752860 w 1513249"/>
                <a:gd name="connsiteY9-140" fmla="*/ 0 h 2887114"/>
                <a:gd name="connsiteX10-141" fmla="*/ 622439 w 1513249"/>
                <a:gd name="connsiteY10-142" fmla="*/ 57693 h 2887114"/>
                <a:gd name="connsiteX11-143" fmla="*/ 55574 w 1513249"/>
                <a:gd name="connsiteY11-144" fmla="*/ 663080 h 2887114"/>
                <a:gd name="connsiteX12-145" fmla="*/ 48655 w 1513249"/>
                <a:gd name="connsiteY12-146" fmla="*/ 672600 h 2887114"/>
                <a:gd name="connsiteX13-147" fmla="*/ 35113 w 1513249"/>
                <a:gd name="connsiteY13-148" fmla="*/ 687063 h 2887114"/>
                <a:gd name="connsiteX14-149" fmla="*/ 35113 w 1513249"/>
                <a:gd name="connsiteY14-150" fmla="*/ 906946 h 2887114"/>
                <a:gd name="connsiteX15-151" fmla="*/ 248621 w 1513249"/>
                <a:gd name="connsiteY15-152" fmla="*/ 2323543 h 2887114"/>
                <a:gd name="connsiteX16-153" fmla="*/ 248044 w 1513249"/>
                <a:gd name="connsiteY16-154" fmla="*/ 2323543 h 2887114"/>
                <a:gd name="connsiteX17-155" fmla="*/ 248045 w 1513249"/>
                <a:gd name="connsiteY17-156" fmla="*/ 2887114 h 2887114"/>
                <a:gd name="connsiteX0-157" fmla="*/ 212932 w 1478136"/>
                <a:gd name="connsiteY0-158" fmla="*/ 2887114 h 2887114"/>
                <a:gd name="connsiteX1-159" fmla="*/ 1222141 w 1478136"/>
                <a:gd name="connsiteY1-160" fmla="*/ 2887114 h 2887114"/>
                <a:gd name="connsiteX2-161" fmla="*/ 1222141 w 1478136"/>
                <a:gd name="connsiteY2-162" fmla="*/ 2323543 h 2887114"/>
                <a:gd name="connsiteX3-163" fmla="*/ 1221986 w 1478136"/>
                <a:gd name="connsiteY3-164" fmla="*/ 2323543 h 2887114"/>
                <a:gd name="connsiteX4-165" fmla="*/ 1435495 w 1478136"/>
                <a:gd name="connsiteY4-166" fmla="*/ 906946 h 2887114"/>
                <a:gd name="connsiteX5-167" fmla="*/ 1435495 w 1478136"/>
                <a:gd name="connsiteY5-168" fmla="*/ 687063 h 2887114"/>
                <a:gd name="connsiteX6-169" fmla="*/ 1421950 w 1478136"/>
                <a:gd name="connsiteY6-170" fmla="*/ 672597 h 2887114"/>
                <a:gd name="connsiteX7-171" fmla="*/ 1415032 w 1478136"/>
                <a:gd name="connsiteY7-172" fmla="*/ 663080 h 2887114"/>
                <a:gd name="connsiteX8-173" fmla="*/ 848169 w 1478136"/>
                <a:gd name="connsiteY8-174" fmla="*/ 57693 h 2887114"/>
                <a:gd name="connsiteX9-175" fmla="*/ 717747 w 1478136"/>
                <a:gd name="connsiteY9-176" fmla="*/ 0 h 2887114"/>
                <a:gd name="connsiteX10-177" fmla="*/ 587326 w 1478136"/>
                <a:gd name="connsiteY10-178" fmla="*/ 57693 h 2887114"/>
                <a:gd name="connsiteX11-179" fmla="*/ 20461 w 1478136"/>
                <a:gd name="connsiteY11-180" fmla="*/ 663080 h 2887114"/>
                <a:gd name="connsiteX12-181" fmla="*/ 13542 w 1478136"/>
                <a:gd name="connsiteY12-182" fmla="*/ 672600 h 2887114"/>
                <a:gd name="connsiteX13-183" fmla="*/ 0 w 1478136"/>
                <a:gd name="connsiteY13-184" fmla="*/ 906946 h 2887114"/>
                <a:gd name="connsiteX14-185" fmla="*/ 213508 w 1478136"/>
                <a:gd name="connsiteY14-186" fmla="*/ 2323543 h 2887114"/>
                <a:gd name="connsiteX15-187" fmla="*/ 212931 w 1478136"/>
                <a:gd name="connsiteY15-188" fmla="*/ 2323543 h 2887114"/>
                <a:gd name="connsiteX16-189" fmla="*/ 212932 w 1478136"/>
                <a:gd name="connsiteY16-190" fmla="*/ 2887114 h 2887114"/>
                <a:gd name="connsiteX0-191" fmla="*/ 212932 w 1478136"/>
                <a:gd name="connsiteY0-192" fmla="*/ 2887114 h 2887114"/>
                <a:gd name="connsiteX1-193" fmla="*/ 1222141 w 1478136"/>
                <a:gd name="connsiteY1-194" fmla="*/ 2887114 h 2887114"/>
                <a:gd name="connsiteX2-195" fmla="*/ 1222141 w 1478136"/>
                <a:gd name="connsiteY2-196" fmla="*/ 2323543 h 2887114"/>
                <a:gd name="connsiteX3-197" fmla="*/ 1221986 w 1478136"/>
                <a:gd name="connsiteY3-198" fmla="*/ 2323543 h 2887114"/>
                <a:gd name="connsiteX4-199" fmla="*/ 1435495 w 1478136"/>
                <a:gd name="connsiteY4-200" fmla="*/ 906946 h 2887114"/>
                <a:gd name="connsiteX5-201" fmla="*/ 1435495 w 1478136"/>
                <a:gd name="connsiteY5-202" fmla="*/ 687063 h 2887114"/>
                <a:gd name="connsiteX6-203" fmla="*/ 1421950 w 1478136"/>
                <a:gd name="connsiteY6-204" fmla="*/ 672597 h 2887114"/>
                <a:gd name="connsiteX7-205" fmla="*/ 848169 w 1478136"/>
                <a:gd name="connsiteY7-206" fmla="*/ 57693 h 2887114"/>
                <a:gd name="connsiteX8-207" fmla="*/ 717747 w 1478136"/>
                <a:gd name="connsiteY8-208" fmla="*/ 0 h 2887114"/>
                <a:gd name="connsiteX9-209" fmla="*/ 587326 w 1478136"/>
                <a:gd name="connsiteY9-210" fmla="*/ 57693 h 2887114"/>
                <a:gd name="connsiteX10-211" fmla="*/ 20461 w 1478136"/>
                <a:gd name="connsiteY10-212" fmla="*/ 663080 h 2887114"/>
                <a:gd name="connsiteX11-213" fmla="*/ 13542 w 1478136"/>
                <a:gd name="connsiteY11-214" fmla="*/ 672600 h 2887114"/>
                <a:gd name="connsiteX12-215" fmla="*/ 0 w 1478136"/>
                <a:gd name="connsiteY12-216" fmla="*/ 906946 h 2887114"/>
                <a:gd name="connsiteX13-217" fmla="*/ 213508 w 1478136"/>
                <a:gd name="connsiteY13-218" fmla="*/ 2323543 h 2887114"/>
                <a:gd name="connsiteX14-219" fmla="*/ 212931 w 1478136"/>
                <a:gd name="connsiteY14-220" fmla="*/ 2323543 h 2887114"/>
                <a:gd name="connsiteX15-221" fmla="*/ 212932 w 1478136"/>
                <a:gd name="connsiteY15-222" fmla="*/ 2887114 h 2887114"/>
                <a:gd name="connsiteX0-223" fmla="*/ 212932 w 1478136"/>
                <a:gd name="connsiteY0-224" fmla="*/ 2887114 h 2887114"/>
                <a:gd name="connsiteX1-225" fmla="*/ 1222141 w 1478136"/>
                <a:gd name="connsiteY1-226" fmla="*/ 2887114 h 2887114"/>
                <a:gd name="connsiteX2-227" fmla="*/ 1222141 w 1478136"/>
                <a:gd name="connsiteY2-228" fmla="*/ 2323543 h 2887114"/>
                <a:gd name="connsiteX3-229" fmla="*/ 1221986 w 1478136"/>
                <a:gd name="connsiteY3-230" fmla="*/ 2323543 h 2887114"/>
                <a:gd name="connsiteX4-231" fmla="*/ 1435495 w 1478136"/>
                <a:gd name="connsiteY4-232" fmla="*/ 906946 h 2887114"/>
                <a:gd name="connsiteX5-233" fmla="*/ 1435495 w 1478136"/>
                <a:gd name="connsiteY5-234" fmla="*/ 687063 h 2887114"/>
                <a:gd name="connsiteX6-235" fmla="*/ 848169 w 1478136"/>
                <a:gd name="connsiteY6-236" fmla="*/ 57693 h 2887114"/>
                <a:gd name="connsiteX7-237" fmla="*/ 717747 w 1478136"/>
                <a:gd name="connsiteY7-238" fmla="*/ 0 h 2887114"/>
                <a:gd name="connsiteX8-239" fmla="*/ 587326 w 1478136"/>
                <a:gd name="connsiteY8-240" fmla="*/ 57693 h 2887114"/>
                <a:gd name="connsiteX9-241" fmla="*/ 20461 w 1478136"/>
                <a:gd name="connsiteY9-242" fmla="*/ 663080 h 2887114"/>
                <a:gd name="connsiteX10-243" fmla="*/ 13542 w 1478136"/>
                <a:gd name="connsiteY10-244" fmla="*/ 672600 h 2887114"/>
                <a:gd name="connsiteX11-245" fmla="*/ 0 w 1478136"/>
                <a:gd name="connsiteY11-246" fmla="*/ 906946 h 2887114"/>
                <a:gd name="connsiteX12-247" fmla="*/ 213508 w 1478136"/>
                <a:gd name="connsiteY12-248" fmla="*/ 2323543 h 2887114"/>
                <a:gd name="connsiteX13-249" fmla="*/ 212931 w 1478136"/>
                <a:gd name="connsiteY13-250" fmla="*/ 2323543 h 2887114"/>
                <a:gd name="connsiteX14-251" fmla="*/ 212932 w 1478136"/>
                <a:gd name="connsiteY14-252" fmla="*/ 2887114 h 2887114"/>
                <a:gd name="connsiteX0-253" fmla="*/ 212932 w 1435495"/>
                <a:gd name="connsiteY0-254" fmla="*/ 2915686 h 2915686"/>
                <a:gd name="connsiteX1-255" fmla="*/ 1222141 w 1435495"/>
                <a:gd name="connsiteY1-256" fmla="*/ 2915686 h 2915686"/>
                <a:gd name="connsiteX2-257" fmla="*/ 1222141 w 1435495"/>
                <a:gd name="connsiteY2-258" fmla="*/ 2352115 h 2915686"/>
                <a:gd name="connsiteX3-259" fmla="*/ 1221986 w 1435495"/>
                <a:gd name="connsiteY3-260" fmla="*/ 2352115 h 2915686"/>
                <a:gd name="connsiteX4-261" fmla="*/ 1435495 w 1435495"/>
                <a:gd name="connsiteY4-262" fmla="*/ 935518 h 2915686"/>
                <a:gd name="connsiteX5-263" fmla="*/ 848169 w 1435495"/>
                <a:gd name="connsiteY5-264" fmla="*/ 86265 h 2915686"/>
                <a:gd name="connsiteX6-265" fmla="*/ 717747 w 1435495"/>
                <a:gd name="connsiteY6-266" fmla="*/ 28572 h 2915686"/>
                <a:gd name="connsiteX7-267" fmla="*/ 587326 w 1435495"/>
                <a:gd name="connsiteY7-268" fmla="*/ 86265 h 2915686"/>
                <a:gd name="connsiteX8-269" fmla="*/ 20461 w 1435495"/>
                <a:gd name="connsiteY8-270" fmla="*/ 691652 h 2915686"/>
                <a:gd name="connsiteX9-271" fmla="*/ 13542 w 1435495"/>
                <a:gd name="connsiteY9-272" fmla="*/ 701172 h 2915686"/>
                <a:gd name="connsiteX10-273" fmla="*/ 0 w 1435495"/>
                <a:gd name="connsiteY10-274" fmla="*/ 935518 h 2915686"/>
                <a:gd name="connsiteX11-275" fmla="*/ 213508 w 1435495"/>
                <a:gd name="connsiteY11-276" fmla="*/ 2352115 h 2915686"/>
                <a:gd name="connsiteX12-277" fmla="*/ 212931 w 1435495"/>
                <a:gd name="connsiteY12-278" fmla="*/ 2352115 h 2915686"/>
                <a:gd name="connsiteX13-279" fmla="*/ 212932 w 1435495"/>
                <a:gd name="connsiteY13-280" fmla="*/ 2915686 h 2915686"/>
                <a:gd name="connsiteX0-281" fmla="*/ 212932 w 1435495"/>
                <a:gd name="connsiteY0-282" fmla="*/ 2915686 h 2915686"/>
                <a:gd name="connsiteX1-283" fmla="*/ 1222141 w 1435495"/>
                <a:gd name="connsiteY1-284" fmla="*/ 2915686 h 2915686"/>
                <a:gd name="connsiteX2-285" fmla="*/ 1222141 w 1435495"/>
                <a:gd name="connsiteY2-286" fmla="*/ 2352115 h 2915686"/>
                <a:gd name="connsiteX3-287" fmla="*/ 1221986 w 1435495"/>
                <a:gd name="connsiteY3-288" fmla="*/ 2352115 h 2915686"/>
                <a:gd name="connsiteX4-289" fmla="*/ 1435495 w 1435495"/>
                <a:gd name="connsiteY4-290" fmla="*/ 935518 h 2915686"/>
                <a:gd name="connsiteX5-291" fmla="*/ 848169 w 1435495"/>
                <a:gd name="connsiteY5-292" fmla="*/ 86265 h 2915686"/>
                <a:gd name="connsiteX6-293" fmla="*/ 717747 w 1435495"/>
                <a:gd name="connsiteY6-294" fmla="*/ 28572 h 2915686"/>
                <a:gd name="connsiteX7-295" fmla="*/ 587326 w 1435495"/>
                <a:gd name="connsiteY7-296" fmla="*/ 86265 h 2915686"/>
                <a:gd name="connsiteX8-297" fmla="*/ 20461 w 1435495"/>
                <a:gd name="connsiteY8-298" fmla="*/ 691652 h 2915686"/>
                <a:gd name="connsiteX9-299" fmla="*/ 0 w 1435495"/>
                <a:gd name="connsiteY9-300" fmla="*/ 935518 h 2915686"/>
                <a:gd name="connsiteX10-301" fmla="*/ 213508 w 1435495"/>
                <a:gd name="connsiteY10-302" fmla="*/ 2352115 h 2915686"/>
                <a:gd name="connsiteX11-303" fmla="*/ 212931 w 1435495"/>
                <a:gd name="connsiteY11-304" fmla="*/ 2352115 h 2915686"/>
                <a:gd name="connsiteX12-305" fmla="*/ 212932 w 1435495"/>
                <a:gd name="connsiteY12-306" fmla="*/ 2915686 h 2915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rot="18900000">
              <a:off x="4311589" y="1367628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FFB850"/>
                </a:gs>
                <a:gs pos="34000">
                  <a:srgbClr val="FFA015"/>
                </a:gs>
                <a:gs pos="0">
                  <a:srgbClr val="EE8E00"/>
                </a:gs>
                <a:gs pos="89000">
                  <a:srgbClr val="FFC67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9" name="文本框 4"/>
            <p:cNvSpPr txBox="1"/>
            <p:nvPr/>
          </p:nvSpPr>
          <p:spPr>
            <a:xfrm rot="2700000">
              <a:off x="3579745" y="2395835"/>
              <a:ext cx="1837063" cy="73856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t" rotWithShape="0">
                <a:schemeClr val="bg1">
                  <a:alpha val="7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 smtClean="0">
                  <a:solidFill>
                    <a:srgbClr val="C00000"/>
                  </a:solidFill>
                </a:rPr>
                <a:t>Reasonable Price</a:t>
              </a:r>
              <a:endParaRPr lang="zh-CN" altLang="en-US" sz="21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68718" y="1911262"/>
            <a:ext cx="2114255" cy="4263249"/>
            <a:chOff x="6367888" y="1911704"/>
            <a:chExt cx="2113980" cy="4264236"/>
          </a:xfrm>
        </p:grpSpPr>
        <p:sp>
          <p:nvSpPr>
            <p:cNvPr id="21" name="任意多边形 20"/>
            <p:cNvSpPr/>
            <p:nvPr/>
          </p:nvSpPr>
          <p:spPr>
            <a:xfrm rot="18900000" flipH="1" flipV="1">
              <a:off x="6684459" y="2575915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-1" fmla="*/ 255574 w 1520778"/>
                <a:gd name="connsiteY0-2" fmla="*/ 2887114 h 2887114"/>
                <a:gd name="connsiteX1-3" fmla="*/ 1264783 w 1520778"/>
                <a:gd name="connsiteY1-4" fmla="*/ 2887114 h 2887114"/>
                <a:gd name="connsiteX2-5" fmla="*/ 1264783 w 1520778"/>
                <a:gd name="connsiteY2-6" fmla="*/ 2323543 h 2887114"/>
                <a:gd name="connsiteX3-7" fmla="*/ 1264628 w 1520778"/>
                <a:gd name="connsiteY3-8" fmla="*/ 2323543 h 2887114"/>
                <a:gd name="connsiteX4-9" fmla="*/ 1264627 w 1520778"/>
                <a:gd name="connsiteY4-10" fmla="*/ 898812 h 2887114"/>
                <a:gd name="connsiteX5-11" fmla="*/ 1272244 w 1520778"/>
                <a:gd name="connsiteY5-12" fmla="*/ 906947 h 2887114"/>
                <a:gd name="connsiteX6-13" fmla="*/ 1478137 w 1520778"/>
                <a:gd name="connsiteY6-14" fmla="*/ 906946 h 2887114"/>
                <a:gd name="connsiteX7-15" fmla="*/ 1478137 w 1520778"/>
                <a:gd name="connsiteY7-16" fmla="*/ 687063 h 2887114"/>
                <a:gd name="connsiteX8-17" fmla="*/ 1464592 w 1520778"/>
                <a:gd name="connsiteY8-18" fmla="*/ 672597 h 2887114"/>
                <a:gd name="connsiteX9-19" fmla="*/ 1457674 w 1520778"/>
                <a:gd name="connsiteY9-20" fmla="*/ 663080 h 2887114"/>
                <a:gd name="connsiteX10-21" fmla="*/ 890811 w 1520778"/>
                <a:gd name="connsiteY10-22" fmla="*/ 57693 h 2887114"/>
                <a:gd name="connsiteX11-23" fmla="*/ 760389 w 1520778"/>
                <a:gd name="connsiteY11-24" fmla="*/ 0 h 2887114"/>
                <a:gd name="connsiteX12-25" fmla="*/ 629968 w 1520778"/>
                <a:gd name="connsiteY12-26" fmla="*/ 57693 h 2887114"/>
                <a:gd name="connsiteX13-27" fmla="*/ 63103 w 1520778"/>
                <a:gd name="connsiteY13-28" fmla="*/ 663080 h 2887114"/>
                <a:gd name="connsiteX14-29" fmla="*/ 56184 w 1520778"/>
                <a:gd name="connsiteY14-30" fmla="*/ 672600 h 2887114"/>
                <a:gd name="connsiteX15-31" fmla="*/ 42642 w 1520778"/>
                <a:gd name="connsiteY15-32" fmla="*/ 687063 h 2887114"/>
                <a:gd name="connsiteX16-33" fmla="*/ 42642 w 1520778"/>
                <a:gd name="connsiteY16-34" fmla="*/ 906946 h 2887114"/>
                <a:gd name="connsiteX17-35" fmla="*/ 248534 w 1520778"/>
                <a:gd name="connsiteY17-36" fmla="*/ 906947 h 2887114"/>
                <a:gd name="connsiteX18-37" fmla="*/ 256150 w 1520778"/>
                <a:gd name="connsiteY18-38" fmla="*/ 2323543 h 2887114"/>
                <a:gd name="connsiteX19-39" fmla="*/ 255573 w 1520778"/>
                <a:gd name="connsiteY19-40" fmla="*/ 2323543 h 2887114"/>
                <a:gd name="connsiteX20-41" fmla="*/ 255574 w 1520778"/>
                <a:gd name="connsiteY20-42" fmla="*/ 2887114 h 2887114"/>
                <a:gd name="connsiteX0-43" fmla="*/ 248045 w 1513249"/>
                <a:gd name="connsiteY0-44" fmla="*/ 2887114 h 2887114"/>
                <a:gd name="connsiteX1-45" fmla="*/ 1257254 w 1513249"/>
                <a:gd name="connsiteY1-46" fmla="*/ 2887114 h 2887114"/>
                <a:gd name="connsiteX2-47" fmla="*/ 1257254 w 1513249"/>
                <a:gd name="connsiteY2-48" fmla="*/ 2323543 h 2887114"/>
                <a:gd name="connsiteX3-49" fmla="*/ 1257099 w 1513249"/>
                <a:gd name="connsiteY3-50" fmla="*/ 2323543 h 2887114"/>
                <a:gd name="connsiteX4-51" fmla="*/ 1257098 w 1513249"/>
                <a:gd name="connsiteY4-52" fmla="*/ 898812 h 2887114"/>
                <a:gd name="connsiteX5-53" fmla="*/ 1264715 w 1513249"/>
                <a:gd name="connsiteY5-54" fmla="*/ 906947 h 2887114"/>
                <a:gd name="connsiteX6-55" fmla="*/ 1470608 w 1513249"/>
                <a:gd name="connsiteY6-56" fmla="*/ 906946 h 2887114"/>
                <a:gd name="connsiteX7-57" fmla="*/ 1470608 w 1513249"/>
                <a:gd name="connsiteY7-58" fmla="*/ 687063 h 2887114"/>
                <a:gd name="connsiteX8-59" fmla="*/ 1457063 w 1513249"/>
                <a:gd name="connsiteY8-60" fmla="*/ 672597 h 2887114"/>
                <a:gd name="connsiteX9-61" fmla="*/ 1450145 w 1513249"/>
                <a:gd name="connsiteY9-62" fmla="*/ 663080 h 2887114"/>
                <a:gd name="connsiteX10-63" fmla="*/ 883282 w 1513249"/>
                <a:gd name="connsiteY10-64" fmla="*/ 57693 h 2887114"/>
                <a:gd name="connsiteX11-65" fmla="*/ 752860 w 1513249"/>
                <a:gd name="connsiteY11-66" fmla="*/ 0 h 2887114"/>
                <a:gd name="connsiteX12-67" fmla="*/ 622439 w 1513249"/>
                <a:gd name="connsiteY12-68" fmla="*/ 57693 h 2887114"/>
                <a:gd name="connsiteX13-69" fmla="*/ 55574 w 1513249"/>
                <a:gd name="connsiteY13-70" fmla="*/ 663080 h 2887114"/>
                <a:gd name="connsiteX14-71" fmla="*/ 48655 w 1513249"/>
                <a:gd name="connsiteY14-72" fmla="*/ 672600 h 2887114"/>
                <a:gd name="connsiteX15-73" fmla="*/ 35113 w 1513249"/>
                <a:gd name="connsiteY15-74" fmla="*/ 687063 h 2887114"/>
                <a:gd name="connsiteX16-75" fmla="*/ 35113 w 1513249"/>
                <a:gd name="connsiteY16-76" fmla="*/ 906946 h 2887114"/>
                <a:gd name="connsiteX17-77" fmla="*/ 248621 w 1513249"/>
                <a:gd name="connsiteY17-78" fmla="*/ 2323543 h 2887114"/>
                <a:gd name="connsiteX18-79" fmla="*/ 248044 w 1513249"/>
                <a:gd name="connsiteY18-80" fmla="*/ 2323543 h 2887114"/>
                <a:gd name="connsiteX19-81" fmla="*/ 248045 w 1513249"/>
                <a:gd name="connsiteY19-82" fmla="*/ 2887114 h 2887114"/>
                <a:gd name="connsiteX0-83" fmla="*/ 248045 w 1513249"/>
                <a:gd name="connsiteY0-84" fmla="*/ 2887114 h 2887114"/>
                <a:gd name="connsiteX1-85" fmla="*/ 1257254 w 1513249"/>
                <a:gd name="connsiteY1-86" fmla="*/ 2887114 h 2887114"/>
                <a:gd name="connsiteX2-87" fmla="*/ 1257254 w 1513249"/>
                <a:gd name="connsiteY2-88" fmla="*/ 2323543 h 2887114"/>
                <a:gd name="connsiteX3-89" fmla="*/ 1257099 w 1513249"/>
                <a:gd name="connsiteY3-90" fmla="*/ 2323543 h 2887114"/>
                <a:gd name="connsiteX4-91" fmla="*/ 1257098 w 1513249"/>
                <a:gd name="connsiteY4-92" fmla="*/ 898812 h 2887114"/>
                <a:gd name="connsiteX5-93" fmla="*/ 1470608 w 1513249"/>
                <a:gd name="connsiteY5-94" fmla="*/ 906946 h 2887114"/>
                <a:gd name="connsiteX6-95" fmla="*/ 1470608 w 1513249"/>
                <a:gd name="connsiteY6-96" fmla="*/ 687063 h 2887114"/>
                <a:gd name="connsiteX7-97" fmla="*/ 1457063 w 1513249"/>
                <a:gd name="connsiteY7-98" fmla="*/ 672597 h 2887114"/>
                <a:gd name="connsiteX8-99" fmla="*/ 1450145 w 1513249"/>
                <a:gd name="connsiteY8-100" fmla="*/ 663080 h 2887114"/>
                <a:gd name="connsiteX9-101" fmla="*/ 883282 w 1513249"/>
                <a:gd name="connsiteY9-102" fmla="*/ 57693 h 2887114"/>
                <a:gd name="connsiteX10-103" fmla="*/ 752860 w 1513249"/>
                <a:gd name="connsiteY10-104" fmla="*/ 0 h 2887114"/>
                <a:gd name="connsiteX11-105" fmla="*/ 622439 w 1513249"/>
                <a:gd name="connsiteY11-106" fmla="*/ 57693 h 2887114"/>
                <a:gd name="connsiteX12-107" fmla="*/ 55574 w 1513249"/>
                <a:gd name="connsiteY12-108" fmla="*/ 663080 h 2887114"/>
                <a:gd name="connsiteX13-109" fmla="*/ 48655 w 1513249"/>
                <a:gd name="connsiteY13-110" fmla="*/ 672600 h 2887114"/>
                <a:gd name="connsiteX14-111" fmla="*/ 35113 w 1513249"/>
                <a:gd name="connsiteY14-112" fmla="*/ 687063 h 2887114"/>
                <a:gd name="connsiteX15-113" fmla="*/ 35113 w 1513249"/>
                <a:gd name="connsiteY15-114" fmla="*/ 906946 h 2887114"/>
                <a:gd name="connsiteX16-115" fmla="*/ 248621 w 1513249"/>
                <a:gd name="connsiteY16-116" fmla="*/ 2323543 h 2887114"/>
                <a:gd name="connsiteX17-117" fmla="*/ 248044 w 1513249"/>
                <a:gd name="connsiteY17-118" fmla="*/ 2323543 h 2887114"/>
                <a:gd name="connsiteX18-119" fmla="*/ 248045 w 1513249"/>
                <a:gd name="connsiteY18-120" fmla="*/ 2887114 h 2887114"/>
                <a:gd name="connsiteX0-121" fmla="*/ 248045 w 1513249"/>
                <a:gd name="connsiteY0-122" fmla="*/ 2887114 h 2887114"/>
                <a:gd name="connsiteX1-123" fmla="*/ 1257254 w 1513249"/>
                <a:gd name="connsiteY1-124" fmla="*/ 2887114 h 2887114"/>
                <a:gd name="connsiteX2-125" fmla="*/ 1257254 w 1513249"/>
                <a:gd name="connsiteY2-126" fmla="*/ 2323543 h 2887114"/>
                <a:gd name="connsiteX3-127" fmla="*/ 1257099 w 1513249"/>
                <a:gd name="connsiteY3-128" fmla="*/ 2323543 h 2887114"/>
                <a:gd name="connsiteX4-129" fmla="*/ 1470608 w 1513249"/>
                <a:gd name="connsiteY4-130" fmla="*/ 906946 h 2887114"/>
                <a:gd name="connsiteX5-131" fmla="*/ 1470608 w 1513249"/>
                <a:gd name="connsiteY5-132" fmla="*/ 687063 h 2887114"/>
                <a:gd name="connsiteX6-133" fmla="*/ 1457063 w 1513249"/>
                <a:gd name="connsiteY6-134" fmla="*/ 672597 h 2887114"/>
                <a:gd name="connsiteX7-135" fmla="*/ 1450145 w 1513249"/>
                <a:gd name="connsiteY7-136" fmla="*/ 663080 h 2887114"/>
                <a:gd name="connsiteX8-137" fmla="*/ 883282 w 1513249"/>
                <a:gd name="connsiteY8-138" fmla="*/ 57693 h 2887114"/>
                <a:gd name="connsiteX9-139" fmla="*/ 752860 w 1513249"/>
                <a:gd name="connsiteY9-140" fmla="*/ 0 h 2887114"/>
                <a:gd name="connsiteX10-141" fmla="*/ 622439 w 1513249"/>
                <a:gd name="connsiteY10-142" fmla="*/ 57693 h 2887114"/>
                <a:gd name="connsiteX11-143" fmla="*/ 55574 w 1513249"/>
                <a:gd name="connsiteY11-144" fmla="*/ 663080 h 2887114"/>
                <a:gd name="connsiteX12-145" fmla="*/ 48655 w 1513249"/>
                <a:gd name="connsiteY12-146" fmla="*/ 672600 h 2887114"/>
                <a:gd name="connsiteX13-147" fmla="*/ 35113 w 1513249"/>
                <a:gd name="connsiteY13-148" fmla="*/ 687063 h 2887114"/>
                <a:gd name="connsiteX14-149" fmla="*/ 35113 w 1513249"/>
                <a:gd name="connsiteY14-150" fmla="*/ 906946 h 2887114"/>
                <a:gd name="connsiteX15-151" fmla="*/ 248621 w 1513249"/>
                <a:gd name="connsiteY15-152" fmla="*/ 2323543 h 2887114"/>
                <a:gd name="connsiteX16-153" fmla="*/ 248044 w 1513249"/>
                <a:gd name="connsiteY16-154" fmla="*/ 2323543 h 2887114"/>
                <a:gd name="connsiteX17-155" fmla="*/ 248045 w 1513249"/>
                <a:gd name="connsiteY17-156" fmla="*/ 2887114 h 2887114"/>
                <a:gd name="connsiteX0-157" fmla="*/ 212932 w 1478136"/>
                <a:gd name="connsiteY0-158" fmla="*/ 2887114 h 2887114"/>
                <a:gd name="connsiteX1-159" fmla="*/ 1222141 w 1478136"/>
                <a:gd name="connsiteY1-160" fmla="*/ 2887114 h 2887114"/>
                <a:gd name="connsiteX2-161" fmla="*/ 1222141 w 1478136"/>
                <a:gd name="connsiteY2-162" fmla="*/ 2323543 h 2887114"/>
                <a:gd name="connsiteX3-163" fmla="*/ 1221986 w 1478136"/>
                <a:gd name="connsiteY3-164" fmla="*/ 2323543 h 2887114"/>
                <a:gd name="connsiteX4-165" fmla="*/ 1435495 w 1478136"/>
                <a:gd name="connsiteY4-166" fmla="*/ 906946 h 2887114"/>
                <a:gd name="connsiteX5-167" fmla="*/ 1435495 w 1478136"/>
                <a:gd name="connsiteY5-168" fmla="*/ 687063 h 2887114"/>
                <a:gd name="connsiteX6-169" fmla="*/ 1421950 w 1478136"/>
                <a:gd name="connsiteY6-170" fmla="*/ 672597 h 2887114"/>
                <a:gd name="connsiteX7-171" fmla="*/ 1415032 w 1478136"/>
                <a:gd name="connsiteY7-172" fmla="*/ 663080 h 2887114"/>
                <a:gd name="connsiteX8-173" fmla="*/ 848169 w 1478136"/>
                <a:gd name="connsiteY8-174" fmla="*/ 57693 h 2887114"/>
                <a:gd name="connsiteX9-175" fmla="*/ 717747 w 1478136"/>
                <a:gd name="connsiteY9-176" fmla="*/ 0 h 2887114"/>
                <a:gd name="connsiteX10-177" fmla="*/ 587326 w 1478136"/>
                <a:gd name="connsiteY10-178" fmla="*/ 57693 h 2887114"/>
                <a:gd name="connsiteX11-179" fmla="*/ 20461 w 1478136"/>
                <a:gd name="connsiteY11-180" fmla="*/ 663080 h 2887114"/>
                <a:gd name="connsiteX12-181" fmla="*/ 13542 w 1478136"/>
                <a:gd name="connsiteY12-182" fmla="*/ 672600 h 2887114"/>
                <a:gd name="connsiteX13-183" fmla="*/ 0 w 1478136"/>
                <a:gd name="connsiteY13-184" fmla="*/ 906946 h 2887114"/>
                <a:gd name="connsiteX14-185" fmla="*/ 213508 w 1478136"/>
                <a:gd name="connsiteY14-186" fmla="*/ 2323543 h 2887114"/>
                <a:gd name="connsiteX15-187" fmla="*/ 212931 w 1478136"/>
                <a:gd name="connsiteY15-188" fmla="*/ 2323543 h 2887114"/>
                <a:gd name="connsiteX16-189" fmla="*/ 212932 w 1478136"/>
                <a:gd name="connsiteY16-190" fmla="*/ 2887114 h 2887114"/>
                <a:gd name="connsiteX0-191" fmla="*/ 212932 w 1478136"/>
                <a:gd name="connsiteY0-192" fmla="*/ 2887114 h 2887114"/>
                <a:gd name="connsiteX1-193" fmla="*/ 1222141 w 1478136"/>
                <a:gd name="connsiteY1-194" fmla="*/ 2887114 h 2887114"/>
                <a:gd name="connsiteX2-195" fmla="*/ 1222141 w 1478136"/>
                <a:gd name="connsiteY2-196" fmla="*/ 2323543 h 2887114"/>
                <a:gd name="connsiteX3-197" fmla="*/ 1221986 w 1478136"/>
                <a:gd name="connsiteY3-198" fmla="*/ 2323543 h 2887114"/>
                <a:gd name="connsiteX4-199" fmla="*/ 1435495 w 1478136"/>
                <a:gd name="connsiteY4-200" fmla="*/ 906946 h 2887114"/>
                <a:gd name="connsiteX5-201" fmla="*/ 1435495 w 1478136"/>
                <a:gd name="connsiteY5-202" fmla="*/ 687063 h 2887114"/>
                <a:gd name="connsiteX6-203" fmla="*/ 1421950 w 1478136"/>
                <a:gd name="connsiteY6-204" fmla="*/ 672597 h 2887114"/>
                <a:gd name="connsiteX7-205" fmla="*/ 848169 w 1478136"/>
                <a:gd name="connsiteY7-206" fmla="*/ 57693 h 2887114"/>
                <a:gd name="connsiteX8-207" fmla="*/ 717747 w 1478136"/>
                <a:gd name="connsiteY8-208" fmla="*/ 0 h 2887114"/>
                <a:gd name="connsiteX9-209" fmla="*/ 587326 w 1478136"/>
                <a:gd name="connsiteY9-210" fmla="*/ 57693 h 2887114"/>
                <a:gd name="connsiteX10-211" fmla="*/ 20461 w 1478136"/>
                <a:gd name="connsiteY10-212" fmla="*/ 663080 h 2887114"/>
                <a:gd name="connsiteX11-213" fmla="*/ 13542 w 1478136"/>
                <a:gd name="connsiteY11-214" fmla="*/ 672600 h 2887114"/>
                <a:gd name="connsiteX12-215" fmla="*/ 0 w 1478136"/>
                <a:gd name="connsiteY12-216" fmla="*/ 906946 h 2887114"/>
                <a:gd name="connsiteX13-217" fmla="*/ 213508 w 1478136"/>
                <a:gd name="connsiteY13-218" fmla="*/ 2323543 h 2887114"/>
                <a:gd name="connsiteX14-219" fmla="*/ 212931 w 1478136"/>
                <a:gd name="connsiteY14-220" fmla="*/ 2323543 h 2887114"/>
                <a:gd name="connsiteX15-221" fmla="*/ 212932 w 1478136"/>
                <a:gd name="connsiteY15-222" fmla="*/ 2887114 h 2887114"/>
                <a:gd name="connsiteX0-223" fmla="*/ 212932 w 1478136"/>
                <a:gd name="connsiteY0-224" fmla="*/ 2887114 h 2887114"/>
                <a:gd name="connsiteX1-225" fmla="*/ 1222141 w 1478136"/>
                <a:gd name="connsiteY1-226" fmla="*/ 2887114 h 2887114"/>
                <a:gd name="connsiteX2-227" fmla="*/ 1222141 w 1478136"/>
                <a:gd name="connsiteY2-228" fmla="*/ 2323543 h 2887114"/>
                <a:gd name="connsiteX3-229" fmla="*/ 1221986 w 1478136"/>
                <a:gd name="connsiteY3-230" fmla="*/ 2323543 h 2887114"/>
                <a:gd name="connsiteX4-231" fmla="*/ 1435495 w 1478136"/>
                <a:gd name="connsiteY4-232" fmla="*/ 906946 h 2887114"/>
                <a:gd name="connsiteX5-233" fmla="*/ 1435495 w 1478136"/>
                <a:gd name="connsiteY5-234" fmla="*/ 687063 h 2887114"/>
                <a:gd name="connsiteX6-235" fmla="*/ 848169 w 1478136"/>
                <a:gd name="connsiteY6-236" fmla="*/ 57693 h 2887114"/>
                <a:gd name="connsiteX7-237" fmla="*/ 717747 w 1478136"/>
                <a:gd name="connsiteY7-238" fmla="*/ 0 h 2887114"/>
                <a:gd name="connsiteX8-239" fmla="*/ 587326 w 1478136"/>
                <a:gd name="connsiteY8-240" fmla="*/ 57693 h 2887114"/>
                <a:gd name="connsiteX9-241" fmla="*/ 20461 w 1478136"/>
                <a:gd name="connsiteY9-242" fmla="*/ 663080 h 2887114"/>
                <a:gd name="connsiteX10-243" fmla="*/ 13542 w 1478136"/>
                <a:gd name="connsiteY10-244" fmla="*/ 672600 h 2887114"/>
                <a:gd name="connsiteX11-245" fmla="*/ 0 w 1478136"/>
                <a:gd name="connsiteY11-246" fmla="*/ 906946 h 2887114"/>
                <a:gd name="connsiteX12-247" fmla="*/ 213508 w 1478136"/>
                <a:gd name="connsiteY12-248" fmla="*/ 2323543 h 2887114"/>
                <a:gd name="connsiteX13-249" fmla="*/ 212931 w 1478136"/>
                <a:gd name="connsiteY13-250" fmla="*/ 2323543 h 2887114"/>
                <a:gd name="connsiteX14-251" fmla="*/ 212932 w 1478136"/>
                <a:gd name="connsiteY14-252" fmla="*/ 2887114 h 2887114"/>
                <a:gd name="connsiteX0-253" fmla="*/ 212932 w 1435495"/>
                <a:gd name="connsiteY0-254" fmla="*/ 2915686 h 2915686"/>
                <a:gd name="connsiteX1-255" fmla="*/ 1222141 w 1435495"/>
                <a:gd name="connsiteY1-256" fmla="*/ 2915686 h 2915686"/>
                <a:gd name="connsiteX2-257" fmla="*/ 1222141 w 1435495"/>
                <a:gd name="connsiteY2-258" fmla="*/ 2352115 h 2915686"/>
                <a:gd name="connsiteX3-259" fmla="*/ 1221986 w 1435495"/>
                <a:gd name="connsiteY3-260" fmla="*/ 2352115 h 2915686"/>
                <a:gd name="connsiteX4-261" fmla="*/ 1435495 w 1435495"/>
                <a:gd name="connsiteY4-262" fmla="*/ 935518 h 2915686"/>
                <a:gd name="connsiteX5-263" fmla="*/ 848169 w 1435495"/>
                <a:gd name="connsiteY5-264" fmla="*/ 86265 h 2915686"/>
                <a:gd name="connsiteX6-265" fmla="*/ 717747 w 1435495"/>
                <a:gd name="connsiteY6-266" fmla="*/ 28572 h 2915686"/>
                <a:gd name="connsiteX7-267" fmla="*/ 587326 w 1435495"/>
                <a:gd name="connsiteY7-268" fmla="*/ 86265 h 2915686"/>
                <a:gd name="connsiteX8-269" fmla="*/ 20461 w 1435495"/>
                <a:gd name="connsiteY8-270" fmla="*/ 691652 h 2915686"/>
                <a:gd name="connsiteX9-271" fmla="*/ 13542 w 1435495"/>
                <a:gd name="connsiteY9-272" fmla="*/ 701172 h 2915686"/>
                <a:gd name="connsiteX10-273" fmla="*/ 0 w 1435495"/>
                <a:gd name="connsiteY10-274" fmla="*/ 935518 h 2915686"/>
                <a:gd name="connsiteX11-275" fmla="*/ 213508 w 1435495"/>
                <a:gd name="connsiteY11-276" fmla="*/ 2352115 h 2915686"/>
                <a:gd name="connsiteX12-277" fmla="*/ 212931 w 1435495"/>
                <a:gd name="connsiteY12-278" fmla="*/ 2352115 h 2915686"/>
                <a:gd name="connsiteX13-279" fmla="*/ 212932 w 1435495"/>
                <a:gd name="connsiteY13-280" fmla="*/ 2915686 h 2915686"/>
                <a:gd name="connsiteX0-281" fmla="*/ 212932 w 1435495"/>
                <a:gd name="connsiteY0-282" fmla="*/ 2915686 h 2915686"/>
                <a:gd name="connsiteX1-283" fmla="*/ 1222141 w 1435495"/>
                <a:gd name="connsiteY1-284" fmla="*/ 2915686 h 2915686"/>
                <a:gd name="connsiteX2-285" fmla="*/ 1222141 w 1435495"/>
                <a:gd name="connsiteY2-286" fmla="*/ 2352115 h 2915686"/>
                <a:gd name="connsiteX3-287" fmla="*/ 1221986 w 1435495"/>
                <a:gd name="connsiteY3-288" fmla="*/ 2352115 h 2915686"/>
                <a:gd name="connsiteX4-289" fmla="*/ 1435495 w 1435495"/>
                <a:gd name="connsiteY4-290" fmla="*/ 935518 h 2915686"/>
                <a:gd name="connsiteX5-291" fmla="*/ 848169 w 1435495"/>
                <a:gd name="connsiteY5-292" fmla="*/ 86265 h 2915686"/>
                <a:gd name="connsiteX6-293" fmla="*/ 717747 w 1435495"/>
                <a:gd name="connsiteY6-294" fmla="*/ 28572 h 2915686"/>
                <a:gd name="connsiteX7-295" fmla="*/ 587326 w 1435495"/>
                <a:gd name="connsiteY7-296" fmla="*/ 86265 h 2915686"/>
                <a:gd name="connsiteX8-297" fmla="*/ 20461 w 1435495"/>
                <a:gd name="connsiteY8-298" fmla="*/ 691652 h 2915686"/>
                <a:gd name="connsiteX9-299" fmla="*/ 0 w 1435495"/>
                <a:gd name="connsiteY9-300" fmla="*/ 935518 h 2915686"/>
                <a:gd name="connsiteX10-301" fmla="*/ 213508 w 1435495"/>
                <a:gd name="connsiteY10-302" fmla="*/ 2352115 h 2915686"/>
                <a:gd name="connsiteX11-303" fmla="*/ 212931 w 1435495"/>
                <a:gd name="connsiteY11-304" fmla="*/ 2352115 h 2915686"/>
                <a:gd name="connsiteX12-305" fmla="*/ 212932 w 1435495"/>
                <a:gd name="connsiteY12-306" fmla="*/ 2915686 h 2915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rot="18900000" flipH="1" flipV="1">
              <a:off x="6367888" y="1911704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75000">
                  <a:srgbClr val="E34F4F"/>
                </a:gs>
                <a:gs pos="52000">
                  <a:srgbClr val="E87071"/>
                </a:gs>
                <a:gs pos="0">
                  <a:srgbClr val="EF9B9B"/>
                </a:gs>
                <a:gs pos="100000">
                  <a:srgbClr val="E24A4A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文本框 20"/>
            <p:cNvSpPr txBox="1"/>
            <p:nvPr/>
          </p:nvSpPr>
          <p:spPr>
            <a:xfrm rot="2700000" flipH="1">
              <a:off x="6825640" y="4183227"/>
              <a:ext cx="2098006" cy="738835"/>
            </a:xfrm>
            <a:prstGeom prst="rect">
              <a:avLst/>
            </a:prstGeom>
            <a:noFill/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FFFF00"/>
                  </a:solidFill>
                </a:rPr>
                <a:t>Closed Cooperation</a:t>
              </a:r>
              <a:endParaRPr lang="zh-CN" altLang="en-US" sz="21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8800577" y="1980625"/>
            <a:ext cx="411375" cy="317983"/>
            <a:chOff x="3494" y="1896"/>
            <a:chExt cx="688" cy="532"/>
          </a:xfrm>
          <a:solidFill>
            <a:srgbClr val="01ACBE"/>
          </a:solidFill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4124" y="2007"/>
              <a:ext cx="58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3608" y="1896"/>
              <a:ext cx="459" cy="532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3494" y="2007"/>
              <a:ext cx="57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809685" y="4205372"/>
            <a:ext cx="352555" cy="353457"/>
            <a:chOff x="458010" y="4063526"/>
            <a:chExt cx="1087437" cy="1090612"/>
          </a:xfrm>
          <a:solidFill>
            <a:srgbClr val="E87071"/>
          </a:solidFill>
        </p:grpSpPr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458010" y="4063526"/>
              <a:ext cx="1087437" cy="1090612"/>
            </a:xfrm>
            <a:custGeom>
              <a:avLst/>
              <a:gdLst>
                <a:gd name="T0" fmla="*/ 0 w 685"/>
                <a:gd name="T1" fmla="*/ 0 h 687"/>
                <a:gd name="T2" fmla="*/ 0 w 685"/>
                <a:gd name="T3" fmla="*/ 687 h 687"/>
                <a:gd name="T4" fmla="*/ 685 w 685"/>
                <a:gd name="T5" fmla="*/ 687 h 687"/>
                <a:gd name="T6" fmla="*/ 685 w 685"/>
                <a:gd name="T7" fmla="*/ 0 h 687"/>
                <a:gd name="T8" fmla="*/ 0 w 685"/>
                <a:gd name="T9" fmla="*/ 0 h 687"/>
                <a:gd name="T10" fmla="*/ 58 w 685"/>
                <a:gd name="T11" fmla="*/ 57 h 687"/>
                <a:gd name="T12" fmla="*/ 628 w 685"/>
                <a:gd name="T13" fmla="*/ 57 h 687"/>
                <a:gd name="T14" fmla="*/ 628 w 685"/>
                <a:gd name="T15" fmla="*/ 441 h 687"/>
                <a:gd name="T16" fmla="*/ 442 w 685"/>
                <a:gd name="T17" fmla="*/ 630 h 687"/>
                <a:gd name="T18" fmla="*/ 58 w 685"/>
                <a:gd name="T19" fmla="*/ 630 h 687"/>
                <a:gd name="T20" fmla="*/ 58 w 685"/>
                <a:gd name="T21" fmla="*/ 5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5" h="687">
                  <a:moveTo>
                    <a:pt x="0" y="0"/>
                  </a:moveTo>
                  <a:lnTo>
                    <a:pt x="0" y="687"/>
                  </a:lnTo>
                  <a:lnTo>
                    <a:pt x="685" y="687"/>
                  </a:lnTo>
                  <a:lnTo>
                    <a:pt x="685" y="0"/>
                  </a:lnTo>
                  <a:lnTo>
                    <a:pt x="0" y="0"/>
                  </a:lnTo>
                  <a:close/>
                  <a:moveTo>
                    <a:pt x="58" y="57"/>
                  </a:moveTo>
                  <a:lnTo>
                    <a:pt x="628" y="57"/>
                  </a:lnTo>
                  <a:lnTo>
                    <a:pt x="628" y="441"/>
                  </a:lnTo>
                  <a:lnTo>
                    <a:pt x="442" y="630"/>
                  </a:lnTo>
                  <a:lnTo>
                    <a:pt x="58" y="630"/>
                  </a:ln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682625" y="4338638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682625" y="4562475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682625" y="4786313"/>
              <a:ext cx="382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17"/>
          <p:cNvGrpSpPr>
            <a:grpSpLocks noChangeAspect="1"/>
          </p:cNvGrpSpPr>
          <p:nvPr/>
        </p:nvGrpSpPr>
        <p:grpSpPr bwMode="auto">
          <a:xfrm>
            <a:off x="1724452" y="4144876"/>
            <a:ext cx="424707" cy="455733"/>
            <a:chOff x="231" y="1205"/>
            <a:chExt cx="640" cy="687"/>
          </a:xfrm>
          <a:solidFill>
            <a:srgbClr val="663A77"/>
          </a:solidFill>
        </p:grpSpPr>
        <p:sp>
          <p:nvSpPr>
            <p:cNvPr id="3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36" name="Freeform 310"/>
          <p:cNvSpPr>
            <a:spLocks noEditPoints="1"/>
          </p:cNvSpPr>
          <p:nvPr/>
        </p:nvSpPr>
        <p:spPr bwMode="auto">
          <a:xfrm>
            <a:off x="1512343" y="1922044"/>
            <a:ext cx="418808" cy="413149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7" name="文本框 35"/>
          <p:cNvSpPr txBox="1"/>
          <p:nvPr/>
        </p:nvSpPr>
        <p:spPr>
          <a:xfrm>
            <a:off x="1512343" y="2547992"/>
            <a:ext cx="1878029" cy="5663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b="1" dirty="0" smtClean="0">
                <a:solidFill>
                  <a:srgbClr val="2A3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price </a:t>
            </a:r>
            <a:r>
              <a:rPr lang="en-US" altLang="zh-CN" sz="1200" b="1" dirty="0">
                <a:solidFill>
                  <a:srgbClr val="2A3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high quality products</a:t>
            </a:r>
            <a:endParaRPr lang="zh-CN" altLang="en-US" sz="1200" b="1" dirty="0">
              <a:solidFill>
                <a:srgbClr val="2A31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113"/>
          <p:cNvSpPr txBox="1"/>
          <p:nvPr/>
        </p:nvSpPr>
        <p:spPr>
          <a:xfrm>
            <a:off x="1634592" y="4668609"/>
            <a:ext cx="1813536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b="1" dirty="0" smtClean="0">
                <a:solidFill>
                  <a:srgbClr val="2A3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assembly and Testing equipment. 7 Inspection process, according strictly to IPC-A-610F standard</a:t>
            </a:r>
            <a:endParaRPr lang="zh-CN" altLang="en-US" sz="1200" b="1" dirty="0">
              <a:solidFill>
                <a:srgbClr val="2A31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113"/>
          <p:cNvSpPr txBox="1"/>
          <p:nvPr/>
        </p:nvSpPr>
        <p:spPr>
          <a:xfrm>
            <a:off x="8732637" y="2459593"/>
            <a:ext cx="1925838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b="1" dirty="0" smtClean="0">
                <a:solidFill>
                  <a:srgbClr val="2A3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samples deliver with 48 hours. Prototype deliver within 3 days. Small lot deliver within 4-6</a:t>
            </a:r>
            <a:r>
              <a:rPr lang="zh-CN" altLang="en-US" sz="1200" b="1" dirty="0" smtClean="0">
                <a:solidFill>
                  <a:srgbClr val="2A3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 smtClean="0">
                <a:solidFill>
                  <a:srgbClr val="2A3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days.</a:t>
            </a:r>
            <a:endParaRPr lang="en-US" altLang="zh-CN" sz="1200" b="1" dirty="0">
              <a:solidFill>
                <a:srgbClr val="2A31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113"/>
          <p:cNvSpPr txBox="1"/>
          <p:nvPr/>
        </p:nvSpPr>
        <p:spPr>
          <a:xfrm>
            <a:off x="8821319" y="4615102"/>
            <a:ext cx="1540371" cy="10095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b="1" dirty="0" smtClean="0">
                <a:solidFill>
                  <a:srgbClr val="2A3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be a partner of clients. Always feed back quickly. Win-Win </a:t>
            </a:r>
            <a:endParaRPr lang="zh-CN" altLang="en-US" sz="1200" b="1" dirty="0">
              <a:solidFill>
                <a:srgbClr val="2A31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630" y="1377950"/>
            <a:ext cx="7599680" cy="49949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81035" y="1763395"/>
            <a:ext cx="3439795" cy="4597400"/>
          </a:xfrm>
          <a:prstGeom prst="rect">
            <a:avLst/>
          </a:prstGeom>
        </p:spPr>
      </p:pic>
      <p:sp>
        <p:nvSpPr>
          <p:cNvPr id="74" name="文本框 23"/>
          <p:cNvSpPr txBox="1"/>
          <p:nvPr>
            <p:custDataLst>
              <p:tags r:id="rId5"/>
            </p:custDataLst>
          </p:nvPr>
        </p:nvSpPr>
        <p:spPr>
          <a:xfrm>
            <a:off x="663575" y="362585"/>
            <a:ext cx="4069080" cy="483870"/>
          </a:xfrm>
          <a:prstGeom prst="rect">
            <a:avLst/>
          </a:prstGeom>
          <a:solidFill>
            <a:srgbClr val="2A31AF"/>
          </a:solidFill>
        </p:spPr>
        <p:txBody>
          <a:bodyPr wrap="square" lIns="121917" tIns="60958" rIns="121917" bIns="60958" rtlCol="0">
            <a:noAutofit/>
          </a:bodyPr>
          <a:p>
            <a:r>
              <a:rPr lang="zh-CN" altLang="en-US" sz="2600" b="1">
                <a:solidFill>
                  <a:schemeClr val="bg1"/>
                </a:solidFill>
                <a:sym typeface="+mn-ea"/>
              </a:rPr>
              <a:t>STRATEGIC PARTNERS</a:t>
            </a:r>
            <a:endParaRPr lang="zh-CN" altLang="en-US" sz="26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3"/>
          <p:cNvSpPr txBox="1"/>
          <p:nvPr>
            <p:custDataLst>
              <p:tags r:id="rId6"/>
            </p:custDataLst>
          </p:nvPr>
        </p:nvSpPr>
        <p:spPr>
          <a:xfrm>
            <a:off x="663575" y="1082040"/>
            <a:ext cx="4069715" cy="483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21917" tIns="60958" rIns="121917" bIns="60958" rtlCol="0">
            <a:noAutofit/>
          </a:bodyPr>
          <a:p>
            <a:r>
              <a:rPr lang="en-US" altLang="zh-CN" sz="2200" b="1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sz="2200" b="1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Main cutomers for PCB</a:t>
            </a:r>
            <a:endParaRPr lang="zh-CN" altLang="en-US" sz="22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文本框 23"/>
          <p:cNvSpPr txBox="1"/>
          <p:nvPr>
            <p:custDataLst>
              <p:tags r:id="rId7"/>
            </p:custDataLst>
          </p:nvPr>
        </p:nvSpPr>
        <p:spPr>
          <a:xfrm>
            <a:off x="8416925" y="1082040"/>
            <a:ext cx="2473960" cy="483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21917" tIns="60958" rIns="121917" bIns="60958" rtlCol="0">
            <a:noAutofit/>
          </a:bodyPr>
          <a:p>
            <a:r>
              <a:rPr lang="en-US" altLang="zh-CN" sz="2200" b="1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Main suppliers</a:t>
            </a:r>
            <a:endParaRPr lang="en-US" altLang="zh-CN" sz="2200" b="1" dirty="0">
              <a:solidFill>
                <a:schemeClr val="bg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10704195" y="170180"/>
            <a:ext cx="1015365" cy="859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ldLvl="0" animBg="1"/>
      <p:bldP spid="3" grpId="0" bldLvl="0" animBg="1"/>
      <p:bldP spid="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1188079" y="1330559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123664" y="1324303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8971885" y="1344331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7043554" y="1336039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082045" y="1327747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1192240" y="2545546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3127824" y="2539290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8976045" y="2559318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7047714" y="2551026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5086205" y="2542734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1188078" y="3789687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3123662" y="3783431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8971884" y="3803459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7043553" y="3795167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82044" y="3786875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1188077" y="5000594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3123661" y="4994338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8971882" y="5006072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7043552" y="5006074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5082042" y="4997782"/>
            <a:ext cx="1412049" cy="1002837"/>
          </a:xfrm>
          <a:prstGeom prst="roundRect">
            <a:avLst>
              <a:gd name="adj" fmla="val 13000"/>
            </a:avLst>
          </a:prstGeom>
          <a:gradFill rotWithShape="1">
            <a:gsLst>
              <a:gs pos="66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1438" tIns="45719" rIns="91438" bIns="45719" anchor="ctr"/>
          <a:lstStyle/>
          <a:p>
            <a:pPr algn="r" latinLnBrk="1"/>
            <a:endParaRPr kumimoji="1" lang="zh-CN" altLang="en-US" dirty="0">
              <a:solidFill>
                <a:srgbClr val="000000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1029" name="Picture 5" descr="C:\Users\Administrator\Desktop\电子科技大学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07" y="1395417"/>
            <a:ext cx="997652" cy="91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esktop\大洋电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12" y="1421085"/>
            <a:ext cx="1266437" cy="8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三星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19" y="1438668"/>
            <a:ext cx="1296079" cy="87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istrator\Desktop\文曲星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88" y="2733575"/>
            <a:ext cx="1199080" cy="66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istrator\Desktop\安尼泰科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17" y="3869241"/>
            <a:ext cx="1316483" cy="8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istrator\Desktop\中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00" y="5103415"/>
            <a:ext cx="1269883" cy="78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istrator\Desktop\中通视际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52" y="2609398"/>
            <a:ext cx="1287515" cy="9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istrator\Desktop\中航工业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19" y="2675808"/>
            <a:ext cx="1296079" cy="8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dministrator\Desktop\创维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20" y="3882075"/>
            <a:ext cx="1263509" cy="8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dministrator\Desktop\富士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25" y="2647897"/>
            <a:ext cx="1267407" cy="8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istrator\Desktop\鱼跃医疗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94" y="5068116"/>
            <a:ext cx="1308663" cy="85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istrator\Desktop\乐普医疗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93" y="2623485"/>
            <a:ext cx="1254520" cy="8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Administrator\Desktop\希沃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40" y="3857114"/>
            <a:ext cx="1234541" cy="87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Administrator\Desktop\豪恩安防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67" y="3856587"/>
            <a:ext cx="1287920" cy="87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Administrator\Desktop\汉牛激光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30" y="5215629"/>
            <a:ext cx="1336637" cy="55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Administrator\Desktop\雷士照明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31" y="3908361"/>
            <a:ext cx="1128556" cy="7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Administrator\Desktop\QQ图片2019061015404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58" y="5116165"/>
            <a:ext cx="1185673" cy="8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Administrator\Desktop\QQ图片20190610154049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57" y="5128999"/>
            <a:ext cx="1321361" cy="7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Administrator\Desktop\QQ图片2019061015495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80" y="1412791"/>
            <a:ext cx="1222701" cy="8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Administrator\Desktop\QQ图片2019061015535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57" y="1421084"/>
            <a:ext cx="1266308" cy="8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本框 23"/>
          <p:cNvSpPr txBox="1"/>
          <p:nvPr/>
        </p:nvSpPr>
        <p:spPr>
          <a:xfrm>
            <a:off x="693420" y="336550"/>
            <a:ext cx="3787775" cy="459105"/>
          </a:xfrm>
          <a:prstGeom prst="rect">
            <a:avLst/>
          </a:prstGeom>
          <a:solidFill>
            <a:srgbClr val="2A31AF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Customers for PCBA</a:t>
            </a:r>
            <a:endParaRPr lang="en-US" altLang="zh-CN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77" grpId="0" animBg="1"/>
      <p:bldP spid="78" grpId="0" animBg="1"/>
      <p:bldP spid="46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PC\Desktop\zqq\8_0007_map.pn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2264510" y="348765"/>
            <a:ext cx="8047990" cy="333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6"/>
          <p:cNvSpPr txBox="1"/>
          <p:nvPr/>
        </p:nvSpPr>
        <p:spPr>
          <a:xfrm>
            <a:off x="3304739" y="2861240"/>
            <a:ext cx="506158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rgbClr val="2A31A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Thank you!</a:t>
            </a:r>
            <a:endParaRPr lang="zh-CN" altLang="en-US" sz="7200" b="1" dirty="0">
              <a:solidFill>
                <a:srgbClr val="2A31AF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Box 5"/>
          <p:cNvSpPr>
            <a:spLocks noChangeArrowheads="1"/>
          </p:cNvSpPr>
          <p:nvPr/>
        </p:nvSpPr>
        <p:spPr bwMode="auto">
          <a:xfrm>
            <a:off x="0" y="3934774"/>
            <a:ext cx="4326266" cy="4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6" tIns="45703" rIns="91406" bIns="45703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2"/>
                <a:cs typeface="Arial" panose="020B0604020202020204" pitchFamily="34" charset="0"/>
                <a:sym typeface="方正兰亭粗黑_GBK" charset="-122"/>
              </a:rPr>
              <a:t>YHD Electronics Limited</a:t>
            </a:r>
            <a:endParaRPr lang="zh-CN" altLang="en-US" sz="2000" b="1" dirty="0">
              <a:solidFill>
                <a:schemeClr val="bg1"/>
              </a:solidFill>
              <a:latin typeface="+mn-lt"/>
              <a:ea typeface="Arial Unicode MS" panose="020B0604020202020204" pitchFamily="34" charset="-122"/>
              <a:cs typeface="Arial" panose="020B0604020202020204" pitchFamily="34" charset="0"/>
              <a:sym typeface="方正兰亭粗黑_GBK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"/>
          <p:cNvSpPr/>
          <p:nvPr/>
        </p:nvSpPr>
        <p:spPr bwMode="auto">
          <a:xfrm>
            <a:off x="838200" y="1876426"/>
            <a:ext cx="10521844" cy="4001856"/>
          </a:xfrm>
          <a:prstGeom prst="rect">
            <a:avLst/>
          </a:prstGeom>
          <a:solidFill>
            <a:srgbClr val="FFFFFF">
              <a:alpha val="58038"/>
            </a:srgbClr>
          </a:solidFill>
          <a:ln w="25400">
            <a:solidFill>
              <a:srgbClr val="00B0F0"/>
            </a:solidFill>
            <a:miter lim="800000"/>
          </a:ln>
        </p:spPr>
        <p:txBody>
          <a:bodyPr/>
          <a:lstStyle/>
          <a:p>
            <a:endParaRPr lang="zh-CN" altLang="en-US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2974" y="2831262"/>
            <a:ext cx="10334625" cy="279209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Fountain technologies is 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 national high-tech enterprise established in </a:t>
            </a: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2016, 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which is committed to provide one-stop services for samples </a:t>
            </a: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&amp; small-big volume 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orders and specializing in PCB manufacturing, component sourcing, PCB assembly and testing</a:t>
            </a: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.</a:t>
            </a:r>
            <a:endParaRPr lang="en-US" altLang="zh-CN" sz="13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300" b="1" dirty="0" smtClean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FT has 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3</a:t>
            </a: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,000m² work 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area, </a:t>
            </a: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7 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SMT lines and 2 DIP lines for production. Meanwhile, </a:t>
            </a: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FT 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has experienced and skilled R&amp;D team, </a:t>
            </a: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excellent 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and professional sales, effective and efficient customer service team, productive and </a:t>
            </a: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technical 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procurement team, as well as qualified and trusted assembly testing team. All of these make a guarantee </a:t>
            </a: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for 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our quality and delivery </a:t>
            </a: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time.</a:t>
            </a:r>
            <a:endParaRPr lang="en-US" altLang="zh-CN" sz="13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300" b="1" dirty="0" smtClean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Our 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services includes: </a:t>
            </a: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1-40</a:t>
            </a: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layers </a:t>
            </a: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all kinds of PCB 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manufacturing, </a:t>
            </a:r>
            <a:r>
              <a:rPr lang="en-US" altLang="zh-CN" sz="13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professional, 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components sourcing, PCB assembly and testing. We have advantage in quick quotation, manufacturing and delivery, especially for samples and small-</a:t>
            </a:r>
            <a:r>
              <a:rPr lang="en-US" altLang="zh-CN" sz="13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big volume orders.</a:t>
            </a:r>
            <a:endParaRPr lang="en-US" altLang="zh-CN" sz="13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67505" y="293775"/>
            <a:ext cx="2208995" cy="734925"/>
            <a:chOff x="196209" y="198456"/>
            <a:chExt cx="2959269" cy="872300"/>
          </a:xfrm>
        </p:grpSpPr>
        <p:sp>
          <p:nvSpPr>
            <p:cNvPr id="23" name="矩形 22"/>
            <p:cNvSpPr/>
            <p:nvPr/>
          </p:nvSpPr>
          <p:spPr>
            <a:xfrm rot="16200000">
              <a:off x="-118611" y="545743"/>
              <a:ext cx="872300" cy="177726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</a:schemeClr>
                </a:gs>
                <a:gs pos="29000">
                  <a:srgbClr val="5F5F5F">
                    <a:lumMod val="33000"/>
                    <a:lumOff val="67000"/>
                  </a:srgbClr>
                </a:gs>
                <a:gs pos="80000">
                  <a:schemeClr val="tx1">
                    <a:lumMod val="69000"/>
                    <a:lumOff val="31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06399" y="283028"/>
              <a:ext cx="2749079" cy="772197"/>
              <a:chOff x="217713" y="319314"/>
              <a:chExt cx="2374857" cy="7721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7" name="矩形 26"/>
              <p:cNvSpPr/>
              <p:nvPr/>
            </p:nvSpPr>
            <p:spPr>
              <a:xfrm>
                <a:off x="255770" y="380311"/>
                <a:ext cx="2336800" cy="7112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17713" y="319314"/>
                <a:ext cx="2336800" cy="711200"/>
              </a:xfrm>
              <a:prstGeom prst="rect">
                <a:avLst/>
              </a:prstGeom>
              <a:solidFill>
                <a:srgbClr val="2A31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473603" y="312056"/>
              <a:ext cx="58057" cy="6386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16200000">
              <a:off x="32960" y="475304"/>
              <a:ext cx="638627" cy="312129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</a:schemeClr>
                </a:gs>
                <a:gs pos="29000">
                  <a:srgbClr val="5F5F5F">
                    <a:lumMod val="33000"/>
                    <a:lumOff val="67000"/>
                  </a:srgbClr>
                </a:gs>
                <a:gs pos="80000">
                  <a:schemeClr val="tx1">
                    <a:lumMod val="69000"/>
                    <a:lumOff val="31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2"/>
          <p:cNvSpPr>
            <a:spLocks noChangeArrowheads="1"/>
          </p:cNvSpPr>
          <p:nvPr/>
        </p:nvSpPr>
        <p:spPr bwMode="auto">
          <a:xfrm>
            <a:off x="368209" y="448929"/>
            <a:ext cx="2241641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5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About us</a:t>
            </a:r>
            <a:endParaRPr lang="zh-CN" altLang="zh-CN" sz="25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619375" y="865808"/>
            <a:ext cx="1899557" cy="1899557"/>
          </a:xfrm>
          <a:prstGeom prst="ellipse">
            <a:avLst/>
          </a:prstGeom>
          <a:blipFill dpi="0" rotWithShape="1">
            <a:blip r:embed="rId1" cstate="screen"/>
            <a:srcRect/>
            <a:tile tx="0" ty="0" sx="50000" sy="50000" flip="none" algn="ctr"/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962525" y="865081"/>
            <a:ext cx="1966959" cy="1966959"/>
          </a:xfrm>
          <a:prstGeom prst="ellipse">
            <a:avLst/>
          </a:prstGeom>
          <a:blipFill dpi="0" rotWithShape="1">
            <a:blip r:embed="rId2" cstate="screen"/>
            <a:srcRect/>
            <a:tile tx="-2286000" ty="-381000" sx="50000" sy="50000" flip="none" algn="tl"/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7473543" y="863661"/>
            <a:ext cx="1908581" cy="1908581"/>
          </a:xfrm>
          <a:prstGeom prst="ellipse">
            <a:avLst/>
          </a:prstGeom>
          <a:blipFill dpi="0" rotWithShape="1">
            <a:blip r:embed="rId3" cstate="screen"/>
            <a:srcRect/>
            <a:tile tx="-1397000" ty="0" sx="25000" sy="25000" flip="none" algn="tl"/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直接连接符 129"/>
          <p:cNvCxnSpPr/>
          <p:nvPr>
            <p:custDataLst>
              <p:tags r:id="rId1"/>
            </p:custDataLst>
          </p:nvPr>
        </p:nvCxnSpPr>
        <p:spPr>
          <a:xfrm>
            <a:off x="3535013" y="2870935"/>
            <a:ext cx="0" cy="31944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>
            <p:custDataLst>
              <p:tags r:id="rId2"/>
            </p:custDataLst>
          </p:nvPr>
        </p:nvCxnSpPr>
        <p:spPr>
          <a:xfrm>
            <a:off x="6485280" y="3545107"/>
            <a:ext cx="0" cy="24356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>
            <p:custDataLst>
              <p:tags r:id="rId3"/>
            </p:custDataLst>
          </p:nvPr>
        </p:nvCxnSpPr>
        <p:spPr>
          <a:xfrm>
            <a:off x="4993317" y="3853750"/>
            <a:ext cx="0" cy="221176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>
            <p:custDataLst>
              <p:tags r:id="rId4"/>
            </p:custDataLst>
          </p:nvPr>
        </p:nvCxnSpPr>
        <p:spPr>
          <a:xfrm>
            <a:off x="7983685" y="3100440"/>
            <a:ext cx="0" cy="288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26006" y="3676761"/>
            <a:ext cx="6273" cy="240106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>
            <p:custDataLst>
              <p:tags r:id="rId5"/>
            </p:custDataLst>
          </p:nvPr>
        </p:nvCxnSpPr>
        <p:spPr>
          <a:xfrm>
            <a:off x="9438075" y="2870935"/>
            <a:ext cx="11" cy="307443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6"/>
            </p:custDataLst>
          </p:nvPr>
        </p:nvCxnSpPr>
        <p:spPr>
          <a:xfrm flipH="1">
            <a:off x="10940880" y="3113597"/>
            <a:ext cx="2053" cy="283177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23"/>
          <p:cNvSpPr txBox="1"/>
          <p:nvPr/>
        </p:nvSpPr>
        <p:spPr>
          <a:xfrm>
            <a:off x="503210" y="441318"/>
            <a:ext cx="2706715" cy="400105"/>
          </a:xfrm>
          <a:prstGeom prst="rect">
            <a:avLst/>
          </a:prstGeom>
          <a:solidFill>
            <a:srgbClr val="2A31AF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Company milestones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75" name="ïṣḷîḓè"/>
          <p:cNvSpPr/>
          <p:nvPr>
            <p:custDataLst>
              <p:tags r:id="rId7"/>
            </p:custDataLst>
          </p:nvPr>
        </p:nvSpPr>
        <p:spPr bwMode="auto">
          <a:xfrm>
            <a:off x="2381833" y="3373997"/>
            <a:ext cx="1163638" cy="1447800"/>
          </a:xfrm>
          <a:custGeom>
            <a:avLst/>
            <a:gdLst>
              <a:gd name="T0" fmla="*/ 276 w 310"/>
              <a:gd name="T1" fmla="*/ 353 h 385"/>
              <a:gd name="T2" fmla="*/ 253 w 310"/>
              <a:gd name="T3" fmla="*/ 325 h 385"/>
              <a:gd name="T4" fmla="*/ 246 w 310"/>
              <a:gd name="T5" fmla="*/ 228 h 385"/>
              <a:gd name="T6" fmla="*/ 246 w 310"/>
              <a:gd name="T7" fmla="*/ 158 h 385"/>
              <a:gd name="T8" fmla="*/ 245 w 310"/>
              <a:gd name="T9" fmla="*/ 100 h 385"/>
              <a:gd name="T10" fmla="*/ 209 w 310"/>
              <a:gd name="T11" fmla="*/ 52 h 385"/>
              <a:gd name="T12" fmla="*/ 121 w 310"/>
              <a:gd name="T13" fmla="*/ 44 h 385"/>
              <a:gd name="T14" fmla="*/ 71 w 310"/>
              <a:gd name="T15" fmla="*/ 73 h 385"/>
              <a:gd name="T16" fmla="*/ 58 w 310"/>
              <a:gd name="T17" fmla="*/ 145 h 385"/>
              <a:gd name="T18" fmla="*/ 58 w 310"/>
              <a:gd name="T19" fmla="*/ 204 h 385"/>
              <a:gd name="T20" fmla="*/ 54 w 310"/>
              <a:gd name="T21" fmla="*/ 308 h 385"/>
              <a:gd name="T22" fmla="*/ 51 w 310"/>
              <a:gd name="T23" fmla="*/ 332 h 385"/>
              <a:gd name="T24" fmla="*/ 28 w 310"/>
              <a:gd name="T25" fmla="*/ 355 h 385"/>
              <a:gd name="T26" fmla="*/ 16 w 310"/>
              <a:gd name="T27" fmla="*/ 375 h 385"/>
              <a:gd name="T28" fmla="*/ 43 w 310"/>
              <a:gd name="T29" fmla="*/ 363 h 385"/>
              <a:gd name="T30" fmla="*/ 67 w 310"/>
              <a:gd name="T31" fmla="*/ 381 h 385"/>
              <a:gd name="T32" fmla="*/ 64 w 310"/>
              <a:gd name="T33" fmla="*/ 371 h 385"/>
              <a:gd name="T34" fmla="*/ 75 w 310"/>
              <a:gd name="T35" fmla="*/ 326 h 385"/>
              <a:gd name="T36" fmla="*/ 85 w 310"/>
              <a:gd name="T37" fmla="*/ 236 h 385"/>
              <a:gd name="T38" fmla="*/ 92 w 310"/>
              <a:gd name="T39" fmla="*/ 165 h 385"/>
              <a:gd name="T40" fmla="*/ 94 w 310"/>
              <a:gd name="T41" fmla="*/ 130 h 385"/>
              <a:gd name="T42" fmla="*/ 115 w 310"/>
              <a:gd name="T43" fmla="*/ 137 h 385"/>
              <a:gd name="T44" fmla="*/ 99 w 310"/>
              <a:gd name="T45" fmla="*/ 212 h 385"/>
              <a:gd name="T46" fmla="*/ 106 w 310"/>
              <a:gd name="T47" fmla="*/ 272 h 385"/>
              <a:gd name="T48" fmla="*/ 97 w 310"/>
              <a:gd name="T49" fmla="*/ 317 h 385"/>
              <a:gd name="T50" fmla="*/ 125 w 310"/>
              <a:gd name="T51" fmla="*/ 350 h 385"/>
              <a:gd name="T52" fmla="*/ 133 w 310"/>
              <a:gd name="T53" fmla="*/ 289 h 385"/>
              <a:gd name="T54" fmla="*/ 130 w 310"/>
              <a:gd name="T55" fmla="*/ 258 h 385"/>
              <a:gd name="T56" fmla="*/ 148 w 310"/>
              <a:gd name="T57" fmla="*/ 221 h 385"/>
              <a:gd name="T58" fmla="*/ 161 w 310"/>
              <a:gd name="T59" fmla="*/ 209 h 385"/>
              <a:gd name="T60" fmla="*/ 172 w 310"/>
              <a:gd name="T61" fmla="*/ 301 h 385"/>
              <a:gd name="T62" fmla="*/ 179 w 310"/>
              <a:gd name="T63" fmla="*/ 341 h 385"/>
              <a:gd name="T64" fmla="*/ 212 w 310"/>
              <a:gd name="T65" fmla="*/ 322 h 385"/>
              <a:gd name="T66" fmla="*/ 221 w 310"/>
              <a:gd name="T67" fmla="*/ 269 h 385"/>
              <a:gd name="T68" fmla="*/ 235 w 310"/>
              <a:gd name="T69" fmla="*/ 337 h 385"/>
              <a:gd name="T70" fmla="*/ 239 w 310"/>
              <a:gd name="T71" fmla="*/ 372 h 385"/>
              <a:gd name="T72" fmla="*/ 251 w 310"/>
              <a:gd name="T73" fmla="*/ 369 h 385"/>
              <a:gd name="T74" fmla="*/ 278 w 310"/>
              <a:gd name="T75" fmla="*/ 377 h 385"/>
              <a:gd name="T76" fmla="*/ 295 w 310"/>
              <a:gd name="T77" fmla="*/ 370 h 385"/>
              <a:gd name="T78" fmla="*/ 204 w 310"/>
              <a:gd name="T79" fmla="*/ 130 h 385"/>
              <a:gd name="T80" fmla="*/ 211 w 310"/>
              <a:gd name="T81" fmla="*/ 142 h 385"/>
              <a:gd name="T82" fmla="*/ 221 w 310"/>
              <a:gd name="T83" fmla="*/ 268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0" h="385">
                <a:moveTo>
                  <a:pt x="295" y="370"/>
                </a:moveTo>
                <a:cubicBezTo>
                  <a:pt x="285" y="370"/>
                  <a:pt x="278" y="355"/>
                  <a:pt x="276" y="353"/>
                </a:cubicBezTo>
                <a:cubicBezTo>
                  <a:pt x="274" y="351"/>
                  <a:pt x="276" y="348"/>
                  <a:pt x="272" y="345"/>
                </a:cubicBezTo>
                <a:cubicBezTo>
                  <a:pt x="267" y="342"/>
                  <a:pt x="254" y="332"/>
                  <a:pt x="253" y="325"/>
                </a:cubicBezTo>
                <a:cubicBezTo>
                  <a:pt x="252" y="319"/>
                  <a:pt x="248" y="289"/>
                  <a:pt x="249" y="281"/>
                </a:cubicBezTo>
                <a:cubicBezTo>
                  <a:pt x="250" y="273"/>
                  <a:pt x="245" y="235"/>
                  <a:pt x="246" y="228"/>
                </a:cubicBezTo>
                <a:cubicBezTo>
                  <a:pt x="247" y="221"/>
                  <a:pt x="243" y="212"/>
                  <a:pt x="243" y="201"/>
                </a:cubicBezTo>
                <a:cubicBezTo>
                  <a:pt x="243" y="190"/>
                  <a:pt x="247" y="164"/>
                  <a:pt x="246" y="158"/>
                </a:cubicBezTo>
                <a:cubicBezTo>
                  <a:pt x="246" y="152"/>
                  <a:pt x="241" y="139"/>
                  <a:pt x="241" y="133"/>
                </a:cubicBezTo>
                <a:cubicBezTo>
                  <a:pt x="242" y="127"/>
                  <a:pt x="246" y="112"/>
                  <a:pt x="245" y="100"/>
                </a:cubicBezTo>
                <a:cubicBezTo>
                  <a:pt x="244" y="89"/>
                  <a:pt x="235" y="73"/>
                  <a:pt x="227" y="68"/>
                </a:cubicBezTo>
                <a:cubicBezTo>
                  <a:pt x="219" y="63"/>
                  <a:pt x="209" y="52"/>
                  <a:pt x="209" y="52"/>
                </a:cubicBezTo>
                <a:cubicBezTo>
                  <a:pt x="201" y="41"/>
                  <a:pt x="186" y="42"/>
                  <a:pt x="186" y="42"/>
                </a:cubicBezTo>
                <a:cubicBezTo>
                  <a:pt x="148" y="0"/>
                  <a:pt x="121" y="44"/>
                  <a:pt x="121" y="44"/>
                </a:cubicBezTo>
                <a:cubicBezTo>
                  <a:pt x="112" y="40"/>
                  <a:pt x="98" y="54"/>
                  <a:pt x="93" y="58"/>
                </a:cubicBezTo>
                <a:cubicBezTo>
                  <a:pt x="88" y="62"/>
                  <a:pt x="84" y="66"/>
                  <a:pt x="71" y="73"/>
                </a:cubicBezTo>
                <a:cubicBezTo>
                  <a:pt x="58" y="79"/>
                  <a:pt x="58" y="106"/>
                  <a:pt x="61" y="115"/>
                </a:cubicBezTo>
                <a:cubicBezTo>
                  <a:pt x="63" y="124"/>
                  <a:pt x="61" y="135"/>
                  <a:pt x="58" y="145"/>
                </a:cubicBezTo>
                <a:cubicBezTo>
                  <a:pt x="55" y="157"/>
                  <a:pt x="59" y="165"/>
                  <a:pt x="59" y="171"/>
                </a:cubicBezTo>
                <a:cubicBezTo>
                  <a:pt x="59" y="177"/>
                  <a:pt x="61" y="199"/>
                  <a:pt x="58" y="204"/>
                </a:cubicBezTo>
                <a:cubicBezTo>
                  <a:pt x="55" y="210"/>
                  <a:pt x="57" y="227"/>
                  <a:pt x="55" y="233"/>
                </a:cubicBezTo>
                <a:cubicBezTo>
                  <a:pt x="53" y="238"/>
                  <a:pt x="54" y="301"/>
                  <a:pt x="54" y="308"/>
                </a:cubicBezTo>
                <a:cubicBezTo>
                  <a:pt x="54" y="314"/>
                  <a:pt x="55" y="320"/>
                  <a:pt x="53" y="323"/>
                </a:cubicBezTo>
                <a:cubicBezTo>
                  <a:pt x="51" y="326"/>
                  <a:pt x="53" y="330"/>
                  <a:pt x="51" y="332"/>
                </a:cubicBezTo>
                <a:cubicBezTo>
                  <a:pt x="50" y="334"/>
                  <a:pt x="41" y="340"/>
                  <a:pt x="34" y="343"/>
                </a:cubicBezTo>
                <a:cubicBezTo>
                  <a:pt x="27" y="346"/>
                  <a:pt x="30" y="352"/>
                  <a:pt x="28" y="355"/>
                </a:cubicBezTo>
                <a:cubicBezTo>
                  <a:pt x="26" y="358"/>
                  <a:pt x="24" y="367"/>
                  <a:pt x="22" y="371"/>
                </a:cubicBezTo>
                <a:cubicBezTo>
                  <a:pt x="21" y="375"/>
                  <a:pt x="16" y="375"/>
                  <a:pt x="16" y="375"/>
                </a:cubicBezTo>
                <a:cubicBezTo>
                  <a:pt x="0" y="381"/>
                  <a:pt x="25" y="382"/>
                  <a:pt x="29" y="380"/>
                </a:cubicBezTo>
                <a:cubicBezTo>
                  <a:pt x="33" y="378"/>
                  <a:pt x="43" y="363"/>
                  <a:pt x="43" y="363"/>
                </a:cubicBezTo>
                <a:cubicBezTo>
                  <a:pt x="46" y="360"/>
                  <a:pt x="55" y="375"/>
                  <a:pt x="55" y="375"/>
                </a:cubicBezTo>
                <a:cubicBezTo>
                  <a:pt x="57" y="385"/>
                  <a:pt x="67" y="381"/>
                  <a:pt x="67" y="381"/>
                </a:cubicBezTo>
                <a:cubicBezTo>
                  <a:pt x="73" y="381"/>
                  <a:pt x="74" y="376"/>
                  <a:pt x="69" y="377"/>
                </a:cubicBezTo>
                <a:cubicBezTo>
                  <a:pt x="65" y="377"/>
                  <a:pt x="64" y="371"/>
                  <a:pt x="64" y="371"/>
                </a:cubicBezTo>
                <a:cubicBezTo>
                  <a:pt x="61" y="367"/>
                  <a:pt x="67" y="357"/>
                  <a:pt x="67" y="357"/>
                </a:cubicBezTo>
                <a:cubicBezTo>
                  <a:pt x="73" y="350"/>
                  <a:pt x="75" y="332"/>
                  <a:pt x="75" y="326"/>
                </a:cubicBezTo>
                <a:cubicBezTo>
                  <a:pt x="74" y="319"/>
                  <a:pt x="77" y="289"/>
                  <a:pt x="78" y="283"/>
                </a:cubicBezTo>
                <a:cubicBezTo>
                  <a:pt x="79" y="278"/>
                  <a:pt x="85" y="236"/>
                  <a:pt x="85" y="236"/>
                </a:cubicBezTo>
                <a:cubicBezTo>
                  <a:pt x="89" y="229"/>
                  <a:pt x="87" y="215"/>
                  <a:pt x="87" y="215"/>
                </a:cubicBezTo>
                <a:cubicBezTo>
                  <a:pt x="90" y="209"/>
                  <a:pt x="92" y="173"/>
                  <a:pt x="92" y="165"/>
                </a:cubicBezTo>
                <a:cubicBezTo>
                  <a:pt x="92" y="156"/>
                  <a:pt x="94" y="132"/>
                  <a:pt x="94" y="132"/>
                </a:cubicBezTo>
                <a:cubicBezTo>
                  <a:pt x="94" y="132"/>
                  <a:pt x="90" y="151"/>
                  <a:pt x="94" y="130"/>
                </a:cubicBezTo>
                <a:cubicBezTo>
                  <a:pt x="97" y="109"/>
                  <a:pt x="108" y="121"/>
                  <a:pt x="108" y="121"/>
                </a:cubicBezTo>
                <a:cubicBezTo>
                  <a:pt x="113" y="123"/>
                  <a:pt x="115" y="137"/>
                  <a:pt x="115" y="137"/>
                </a:cubicBezTo>
                <a:cubicBezTo>
                  <a:pt x="103" y="141"/>
                  <a:pt x="99" y="171"/>
                  <a:pt x="99" y="171"/>
                </a:cubicBezTo>
                <a:cubicBezTo>
                  <a:pt x="90" y="188"/>
                  <a:pt x="99" y="212"/>
                  <a:pt x="99" y="212"/>
                </a:cubicBezTo>
                <a:cubicBezTo>
                  <a:pt x="98" y="214"/>
                  <a:pt x="99" y="221"/>
                  <a:pt x="99" y="221"/>
                </a:cubicBezTo>
                <a:cubicBezTo>
                  <a:pt x="82" y="226"/>
                  <a:pt x="106" y="272"/>
                  <a:pt x="106" y="272"/>
                </a:cubicBezTo>
                <a:cubicBezTo>
                  <a:pt x="103" y="276"/>
                  <a:pt x="101" y="293"/>
                  <a:pt x="102" y="296"/>
                </a:cubicBezTo>
                <a:cubicBezTo>
                  <a:pt x="103" y="300"/>
                  <a:pt x="103" y="294"/>
                  <a:pt x="97" y="317"/>
                </a:cubicBezTo>
                <a:cubicBezTo>
                  <a:pt x="91" y="341"/>
                  <a:pt x="108" y="351"/>
                  <a:pt x="108" y="351"/>
                </a:cubicBezTo>
                <a:cubicBezTo>
                  <a:pt x="125" y="350"/>
                  <a:pt x="125" y="350"/>
                  <a:pt x="125" y="350"/>
                </a:cubicBezTo>
                <a:cubicBezTo>
                  <a:pt x="133" y="345"/>
                  <a:pt x="137" y="325"/>
                  <a:pt x="131" y="316"/>
                </a:cubicBezTo>
                <a:cubicBezTo>
                  <a:pt x="126" y="306"/>
                  <a:pt x="133" y="289"/>
                  <a:pt x="133" y="289"/>
                </a:cubicBezTo>
                <a:cubicBezTo>
                  <a:pt x="136" y="280"/>
                  <a:pt x="135" y="270"/>
                  <a:pt x="131" y="267"/>
                </a:cubicBezTo>
                <a:cubicBezTo>
                  <a:pt x="128" y="264"/>
                  <a:pt x="130" y="258"/>
                  <a:pt x="130" y="258"/>
                </a:cubicBezTo>
                <a:cubicBezTo>
                  <a:pt x="153" y="250"/>
                  <a:pt x="143" y="232"/>
                  <a:pt x="143" y="232"/>
                </a:cubicBezTo>
                <a:cubicBezTo>
                  <a:pt x="145" y="230"/>
                  <a:pt x="148" y="221"/>
                  <a:pt x="148" y="221"/>
                </a:cubicBezTo>
                <a:cubicBezTo>
                  <a:pt x="152" y="219"/>
                  <a:pt x="157" y="209"/>
                  <a:pt x="157" y="209"/>
                </a:cubicBezTo>
                <a:cubicBezTo>
                  <a:pt x="159" y="210"/>
                  <a:pt x="161" y="209"/>
                  <a:pt x="161" y="209"/>
                </a:cubicBezTo>
                <a:cubicBezTo>
                  <a:pt x="153" y="228"/>
                  <a:pt x="168" y="267"/>
                  <a:pt x="169" y="270"/>
                </a:cubicBezTo>
                <a:cubicBezTo>
                  <a:pt x="170" y="272"/>
                  <a:pt x="173" y="294"/>
                  <a:pt x="172" y="301"/>
                </a:cubicBezTo>
                <a:cubicBezTo>
                  <a:pt x="172" y="309"/>
                  <a:pt x="174" y="328"/>
                  <a:pt x="174" y="328"/>
                </a:cubicBezTo>
                <a:cubicBezTo>
                  <a:pt x="176" y="330"/>
                  <a:pt x="179" y="341"/>
                  <a:pt x="179" y="341"/>
                </a:cubicBezTo>
                <a:cubicBezTo>
                  <a:pt x="186" y="356"/>
                  <a:pt x="202" y="350"/>
                  <a:pt x="202" y="350"/>
                </a:cubicBezTo>
                <a:cubicBezTo>
                  <a:pt x="208" y="347"/>
                  <a:pt x="211" y="332"/>
                  <a:pt x="212" y="322"/>
                </a:cubicBezTo>
                <a:cubicBezTo>
                  <a:pt x="214" y="313"/>
                  <a:pt x="221" y="269"/>
                  <a:pt x="221" y="268"/>
                </a:cubicBezTo>
                <a:cubicBezTo>
                  <a:pt x="221" y="268"/>
                  <a:pt x="221" y="268"/>
                  <a:pt x="221" y="269"/>
                </a:cubicBezTo>
                <a:cubicBezTo>
                  <a:pt x="225" y="278"/>
                  <a:pt x="233" y="319"/>
                  <a:pt x="232" y="324"/>
                </a:cubicBezTo>
                <a:cubicBezTo>
                  <a:pt x="231" y="331"/>
                  <a:pt x="234" y="338"/>
                  <a:pt x="235" y="337"/>
                </a:cubicBezTo>
                <a:cubicBezTo>
                  <a:pt x="235" y="336"/>
                  <a:pt x="241" y="362"/>
                  <a:pt x="242" y="366"/>
                </a:cubicBezTo>
                <a:cubicBezTo>
                  <a:pt x="243" y="370"/>
                  <a:pt x="239" y="372"/>
                  <a:pt x="239" y="372"/>
                </a:cubicBezTo>
                <a:cubicBezTo>
                  <a:pt x="226" y="379"/>
                  <a:pt x="245" y="378"/>
                  <a:pt x="248" y="377"/>
                </a:cubicBezTo>
                <a:cubicBezTo>
                  <a:pt x="252" y="376"/>
                  <a:pt x="250" y="374"/>
                  <a:pt x="251" y="369"/>
                </a:cubicBezTo>
                <a:cubicBezTo>
                  <a:pt x="251" y="364"/>
                  <a:pt x="258" y="361"/>
                  <a:pt x="258" y="361"/>
                </a:cubicBezTo>
                <a:cubicBezTo>
                  <a:pt x="265" y="359"/>
                  <a:pt x="278" y="377"/>
                  <a:pt x="278" y="377"/>
                </a:cubicBezTo>
                <a:cubicBezTo>
                  <a:pt x="283" y="381"/>
                  <a:pt x="299" y="376"/>
                  <a:pt x="299" y="376"/>
                </a:cubicBezTo>
                <a:cubicBezTo>
                  <a:pt x="310" y="373"/>
                  <a:pt x="295" y="370"/>
                  <a:pt x="295" y="370"/>
                </a:cubicBezTo>
                <a:close/>
                <a:moveTo>
                  <a:pt x="211" y="142"/>
                </a:moveTo>
                <a:cubicBezTo>
                  <a:pt x="210" y="140"/>
                  <a:pt x="205" y="132"/>
                  <a:pt x="204" y="130"/>
                </a:cubicBezTo>
                <a:cubicBezTo>
                  <a:pt x="203" y="128"/>
                  <a:pt x="207" y="126"/>
                  <a:pt x="207" y="126"/>
                </a:cubicBezTo>
                <a:cubicBezTo>
                  <a:pt x="214" y="127"/>
                  <a:pt x="211" y="142"/>
                  <a:pt x="211" y="142"/>
                </a:cubicBezTo>
                <a:close/>
                <a:moveTo>
                  <a:pt x="221" y="267"/>
                </a:moveTo>
                <a:cubicBezTo>
                  <a:pt x="221" y="267"/>
                  <a:pt x="221" y="267"/>
                  <a:pt x="221" y="268"/>
                </a:cubicBezTo>
                <a:cubicBezTo>
                  <a:pt x="221" y="267"/>
                  <a:pt x="218" y="263"/>
                  <a:pt x="221" y="2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6" name="ïsḷîde"/>
          <p:cNvSpPr/>
          <p:nvPr>
            <p:custDataLst>
              <p:tags r:id="rId8"/>
            </p:custDataLst>
          </p:nvPr>
        </p:nvSpPr>
        <p:spPr bwMode="auto">
          <a:xfrm>
            <a:off x="4859738" y="2990963"/>
            <a:ext cx="1219200" cy="1184275"/>
          </a:xfrm>
          <a:custGeom>
            <a:avLst/>
            <a:gdLst>
              <a:gd name="T0" fmla="*/ 14 w 325"/>
              <a:gd name="T1" fmla="*/ 312 h 315"/>
              <a:gd name="T2" fmla="*/ 59 w 325"/>
              <a:gd name="T3" fmla="*/ 310 h 315"/>
              <a:gd name="T4" fmla="*/ 80 w 325"/>
              <a:gd name="T5" fmla="*/ 312 h 315"/>
              <a:gd name="T6" fmla="*/ 78 w 325"/>
              <a:gd name="T7" fmla="*/ 301 h 315"/>
              <a:gd name="T8" fmla="*/ 65 w 325"/>
              <a:gd name="T9" fmla="*/ 273 h 315"/>
              <a:gd name="T10" fmla="*/ 84 w 325"/>
              <a:gd name="T11" fmla="*/ 265 h 315"/>
              <a:gd name="T12" fmla="*/ 112 w 325"/>
              <a:gd name="T13" fmla="*/ 258 h 315"/>
              <a:gd name="T14" fmla="*/ 123 w 325"/>
              <a:gd name="T15" fmla="*/ 236 h 315"/>
              <a:gd name="T16" fmla="*/ 125 w 325"/>
              <a:gd name="T17" fmla="*/ 161 h 315"/>
              <a:gd name="T18" fmla="*/ 165 w 325"/>
              <a:gd name="T19" fmla="*/ 186 h 315"/>
              <a:gd name="T20" fmla="*/ 147 w 325"/>
              <a:gd name="T21" fmla="*/ 230 h 315"/>
              <a:gd name="T22" fmla="*/ 134 w 325"/>
              <a:gd name="T23" fmla="*/ 255 h 315"/>
              <a:gd name="T24" fmla="*/ 124 w 325"/>
              <a:gd name="T25" fmla="*/ 273 h 315"/>
              <a:gd name="T26" fmla="*/ 132 w 325"/>
              <a:gd name="T27" fmla="*/ 293 h 315"/>
              <a:gd name="T28" fmla="*/ 148 w 325"/>
              <a:gd name="T29" fmla="*/ 307 h 315"/>
              <a:gd name="T30" fmla="*/ 163 w 325"/>
              <a:gd name="T31" fmla="*/ 292 h 315"/>
              <a:gd name="T32" fmla="*/ 154 w 325"/>
              <a:gd name="T33" fmla="*/ 269 h 315"/>
              <a:gd name="T34" fmla="*/ 182 w 325"/>
              <a:gd name="T35" fmla="*/ 235 h 315"/>
              <a:gd name="T36" fmla="*/ 211 w 325"/>
              <a:gd name="T37" fmla="*/ 172 h 315"/>
              <a:gd name="T38" fmla="*/ 209 w 325"/>
              <a:gd name="T39" fmla="*/ 136 h 315"/>
              <a:gd name="T40" fmla="*/ 227 w 325"/>
              <a:gd name="T41" fmla="*/ 140 h 315"/>
              <a:gd name="T42" fmla="*/ 241 w 325"/>
              <a:gd name="T43" fmla="*/ 208 h 315"/>
              <a:gd name="T44" fmla="*/ 266 w 325"/>
              <a:gd name="T45" fmla="*/ 269 h 315"/>
              <a:gd name="T46" fmla="*/ 270 w 325"/>
              <a:gd name="T47" fmla="*/ 301 h 315"/>
              <a:gd name="T48" fmla="*/ 264 w 325"/>
              <a:gd name="T49" fmla="*/ 312 h 315"/>
              <a:gd name="T50" fmla="*/ 284 w 325"/>
              <a:gd name="T51" fmla="*/ 310 h 315"/>
              <a:gd name="T52" fmla="*/ 317 w 325"/>
              <a:gd name="T53" fmla="*/ 312 h 315"/>
              <a:gd name="T54" fmla="*/ 307 w 325"/>
              <a:gd name="T55" fmla="*/ 307 h 315"/>
              <a:gd name="T56" fmla="*/ 292 w 325"/>
              <a:gd name="T57" fmla="*/ 301 h 315"/>
              <a:gd name="T58" fmla="*/ 284 w 325"/>
              <a:gd name="T59" fmla="*/ 270 h 315"/>
              <a:gd name="T60" fmla="*/ 275 w 325"/>
              <a:gd name="T61" fmla="*/ 221 h 315"/>
              <a:gd name="T62" fmla="*/ 259 w 325"/>
              <a:gd name="T63" fmla="*/ 169 h 315"/>
              <a:gd name="T64" fmla="*/ 250 w 325"/>
              <a:gd name="T65" fmla="*/ 115 h 315"/>
              <a:gd name="T66" fmla="*/ 235 w 325"/>
              <a:gd name="T67" fmla="*/ 89 h 315"/>
              <a:gd name="T68" fmla="*/ 246 w 325"/>
              <a:gd name="T69" fmla="*/ 64 h 315"/>
              <a:gd name="T70" fmla="*/ 199 w 325"/>
              <a:gd name="T71" fmla="*/ 15 h 315"/>
              <a:gd name="T72" fmla="*/ 180 w 325"/>
              <a:gd name="T73" fmla="*/ 64 h 315"/>
              <a:gd name="T74" fmla="*/ 119 w 325"/>
              <a:gd name="T75" fmla="*/ 77 h 315"/>
              <a:gd name="T76" fmla="*/ 74 w 325"/>
              <a:gd name="T77" fmla="*/ 145 h 315"/>
              <a:gd name="T78" fmla="*/ 79 w 325"/>
              <a:gd name="T79" fmla="*/ 193 h 315"/>
              <a:gd name="T80" fmla="*/ 51 w 325"/>
              <a:gd name="T81" fmla="*/ 243 h 315"/>
              <a:gd name="T82" fmla="*/ 38 w 325"/>
              <a:gd name="T83" fmla="*/ 242 h 315"/>
              <a:gd name="T84" fmla="*/ 29 w 325"/>
              <a:gd name="T85" fmla="*/ 269 h 315"/>
              <a:gd name="T86" fmla="*/ 33 w 325"/>
              <a:gd name="T87" fmla="*/ 297 h 315"/>
              <a:gd name="T88" fmla="*/ 13 w 325"/>
              <a:gd name="T89" fmla="*/ 305 h 315"/>
              <a:gd name="T90" fmla="*/ 80 w 325"/>
              <a:gd name="T91" fmla="*/ 242 h 315"/>
              <a:gd name="T92" fmla="*/ 84 w 325"/>
              <a:gd name="T93" fmla="*/ 235 h 315"/>
              <a:gd name="T94" fmla="*/ 84 w 325"/>
              <a:gd name="T95" fmla="*/ 24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5" h="315">
                <a:moveTo>
                  <a:pt x="2" y="310"/>
                </a:moveTo>
                <a:cubicBezTo>
                  <a:pt x="3" y="312"/>
                  <a:pt x="10" y="312"/>
                  <a:pt x="14" y="312"/>
                </a:cubicBezTo>
                <a:cubicBezTo>
                  <a:pt x="14" y="312"/>
                  <a:pt x="30" y="312"/>
                  <a:pt x="35" y="312"/>
                </a:cubicBezTo>
                <a:cubicBezTo>
                  <a:pt x="35" y="312"/>
                  <a:pt x="56" y="315"/>
                  <a:pt x="59" y="310"/>
                </a:cubicBezTo>
                <a:cubicBezTo>
                  <a:pt x="59" y="310"/>
                  <a:pt x="65" y="305"/>
                  <a:pt x="71" y="307"/>
                </a:cubicBezTo>
                <a:cubicBezTo>
                  <a:pt x="71" y="307"/>
                  <a:pt x="78" y="311"/>
                  <a:pt x="80" y="312"/>
                </a:cubicBezTo>
                <a:cubicBezTo>
                  <a:pt x="80" y="312"/>
                  <a:pt x="102" y="313"/>
                  <a:pt x="87" y="307"/>
                </a:cubicBezTo>
                <a:cubicBezTo>
                  <a:pt x="87" y="307"/>
                  <a:pt x="81" y="303"/>
                  <a:pt x="78" y="301"/>
                </a:cubicBezTo>
                <a:cubicBezTo>
                  <a:pt x="74" y="300"/>
                  <a:pt x="72" y="290"/>
                  <a:pt x="69" y="287"/>
                </a:cubicBezTo>
                <a:cubicBezTo>
                  <a:pt x="66" y="283"/>
                  <a:pt x="63" y="277"/>
                  <a:pt x="65" y="273"/>
                </a:cubicBezTo>
                <a:cubicBezTo>
                  <a:pt x="67" y="269"/>
                  <a:pt x="70" y="264"/>
                  <a:pt x="70" y="264"/>
                </a:cubicBezTo>
                <a:cubicBezTo>
                  <a:pt x="70" y="264"/>
                  <a:pt x="80" y="265"/>
                  <a:pt x="84" y="265"/>
                </a:cubicBezTo>
                <a:cubicBezTo>
                  <a:pt x="84" y="265"/>
                  <a:pt x="88" y="264"/>
                  <a:pt x="91" y="265"/>
                </a:cubicBezTo>
                <a:cubicBezTo>
                  <a:pt x="91" y="265"/>
                  <a:pt x="107" y="267"/>
                  <a:pt x="112" y="258"/>
                </a:cubicBezTo>
                <a:cubicBezTo>
                  <a:pt x="112" y="258"/>
                  <a:pt x="116" y="254"/>
                  <a:pt x="117" y="253"/>
                </a:cubicBezTo>
                <a:cubicBezTo>
                  <a:pt x="118" y="252"/>
                  <a:pt x="123" y="243"/>
                  <a:pt x="123" y="236"/>
                </a:cubicBezTo>
                <a:cubicBezTo>
                  <a:pt x="123" y="228"/>
                  <a:pt x="122" y="199"/>
                  <a:pt x="122" y="195"/>
                </a:cubicBezTo>
                <a:cubicBezTo>
                  <a:pt x="122" y="190"/>
                  <a:pt x="127" y="164"/>
                  <a:pt x="125" y="161"/>
                </a:cubicBezTo>
                <a:cubicBezTo>
                  <a:pt x="125" y="161"/>
                  <a:pt x="128" y="152"/>
                  <a:pt x="131" y="155"/>
                </a:cubicBezTo>
                <a:cubicBezTo>
                  <a:pt x="131" y="155"/>
                  <a:pt x="156" y="182"/>
                  <a:pt x="165" y="186"/>
                </a:cubicBezTo>
                <a:cubicBezTo>
                  <a:pt x="165" y="186"/>
                  <a:pt x="170" y="194"/>
                  <a:pt x="171" y="195"/>
                </a:cubicBezTo>
                <a:cubicBezTo>
                  <a:pt x="171" y="195"/>
                  <a:pt x="150" y="215"/>
                  <a:pt x="147" y="230"/>
                </a:cubicBezTo>
                <a:cubicBezTo>
                  <a:pt x="147" y="230"/>
                  <a:pt x="141" y="245"/>
                  <a:pt x="137" y="250"/>
                </a:cubicBezTo>
                <a:cubicBezTo>
                  <a:pt x="134" y="254"/>
                  <a:pt x="134" y="255"/>
                  <a:pt x="134" y="255"/>
                </a:cubicBezTo>
                <a:cubicBezTo>
                  <a:pt x="134" y="255"/>
                  <a:pt x="130" y="254"/>
                  <a:pt x="129" y="259"/>
                </a:cubicBezTo>
                <a:cubicBezTo>
                  <a:pt x="128" y="264"/>
                  <a:pt x="126" y="270"/>
                  <a:pt x="124" y="273"/>
                </a:cubicBezTo>
                <a:cubicBezTo>
                  <a:pt x="121" y="276"/>
                  <a:pt x="117" y="276"/>
                  <a:pt x="121" y="283"/>
                </a:cubicBezTo>
                <a:cubicBezTo>
                  <a:pt x="121" y="283"/>
                  <a:pt x="130" y="292"/>
                  <a:pt x="132" y="293"/>
                </a:cubicBezTo>
                <a:cubicBezTo>
                  <a:pt x="135" y="295"/>
                  <a:pt x="134" y="297"/>
                  <a:pt x="133" y="300"/>
                </a:cubicBezTo>
                <a:cubicBezTo>
                  <a:pt x="133" y="300"/>
                  <a:pt x="131" y="307"/>
                  <a:pt x="148" y="307"/>
                </a:cubicBezTo>
                <a:cubicBezTo>
                  <a:pt x="148" y="307"/>
                  <a:pt x="166" y="308"/>
                  <a:pt x="167" y="304"/>
                </a:cubicBezTo>
                <a:cubicBezTo>
                  <a:pt x="167" y="304"/>
                  <a:pt x="169" y="297"/>
                  <a:pt x="163" y="292"/>
                </a:cubicBezTo>
                <a:cubicBezTo>
                  <a:pt x="163" y="292"/>
                  <a:pt x="157" y="284"/>
                  <a:pt x="155" y="277"/>
                </a:cubicBezTo>
                <a:cubicBezTo>
                  <a:pt x="154" y="271"/>
                  <a:pt x="154" y="269"/>
                  <a:pt x="154" y="269"/>
                </a:cubicBezTo>
                <a:cubicBezTo>
                  <a:pt x="154" y="269"/>
                  <a:pt x="156" y="262"/>
                  <a:pt x="152" y="261"/>
                </a:cubicBezTo>
                <a:cubicBezTo>
                  <a:pt x="152" y="261"/>
                  <a:pt x="177" y="238"/>
                  <a:pt x="182" y="235"/>
                </a:cubicBezTo>
                <a:cubicBezTo>
                  <a:pt x="187" y="232"/>
                  <a:pt x="205" y="213"/>
                  <a:pt x="204" y="209"/>
                </a:cubicBezTo>
                <a:cubicBezTo>
                  <a:pt x="204" y="209"/>
                  <a:pt x="219" y="185"/>
                  <a:pt x="211" y="172"/>
                </a:cubicBezTo>
                <a:cubicBezTo>
                  <a:pt x="203" y="159"/>
                  <a:pt x="205" y="147"/>
                  <a:pt x="199" y="144"/>
                </a:cubicBezTo>
                <a:cubicBezTo>
                  <a:pt x="199" y="144"/>
                  <a:pt x="208" y="138"/>
                  <a:pt x="209" y="136"/>
                </a:cubicBezTo>
                <a:cubicBezTo>
                  <a:pt x="209" y="136"/>
                  <a:pt x="219" y="137"/>
                  <a:pt x="221" y="135"/>
                </a:cubicBezTo>
                <a:cubicBezTo>
                  <a:pt x="221" y="135"/>
                  <a:pt x="227" y="136"/>
                  <a:pt x="227" y="140"/>
                </a:cubicBezTo>
                <a:cubicBezTo>
                  <a:pt x="227" y="144"/>
                  <a:pt x="233" y="176"/>
                  <a:pt x="235" y="183"/>
                </a:cubicBezTo>
                <a:cubicBezTo>
                  <a:pt x="238" y="190"/>
                  <a:pt x="240" y="202"/>
                  <a:pt x="241" y="208"/>
                </a:cubicBezTo>
                <a:cubicBezTo>
                  <a:pt x="241" y="214"/>
                  <a:pt x="249" y="231"/>
                  <a:pt x="254" y="239"/>
                </a:cubicBezTo>
                <a:cubicBezTo>
                  <a:pt x="258" y="248"/>
                  <a:pt x="265" y="264"/>
                  <a:pt x="266" y="269"/>
                </a:cubicBezTo>
                <a:cubicBezTo>
                  <a:pt x="268" y="274"/>
                  <a:pt x="272" y="281"/>
                  <a:pt x="272" y="286"/>
                </a:cubicBezTo>
                <a:cubicBezTo>
                  <a:pt x="271" y="291"/>
                  <a:pt x="270" y="299"/>
                  <a:pt x="270" y="301"/>
                </a:cubicBezTo>
                <a:cubicBezTo>
                  <a:pt x="270" y="303"/>
                  <a:pt x="270" y="306"/>
                  <a:pt x="266" y="307"/>
                </a:cubicBezTo>
                <a:cubicBezTo>
                  <a:pt x="263" y="309"/>
                  <a:pt x="261" y="310"/>
                  <a:pt x="264" y="312"/>
                </a:cubicBezTo>
                <a:cubicBezTo>
                  <a:pt x="264" y="312"/>
                  <a:pt x="270" y="313"/>
                  <a:pt x="273" y="311"/>
                </a:cubicBezTo>
                <a:cubicBezTo>
                  <a:pt x="273" y="311"/>
                  <a:pt x="277" y="307"/>
                  <a:pt x="284" y="310"/>
                </a:cubicBezTo>
                <a:cubicBezTo>
                  <a:pt x="284" y="310"/>
                  <a:pt x="291" y="312"/>
                  <a:pt x="295" y="312"/>
                </a:cubicBezTo>
                <a:cubicBezTo>
                  <a:pt x="295" y="312"/>
                  <a:pt x="316" y="313"/>
                  <a:pt x="317" y="312"/>
                </a:cubicBezTo>
                <a:cubicBezTo>
                  <a:pt x="317" y="312"/>
                  <a:pt x="325" y="311"/>
                  <a:pt x="317" y="307"/>
                </a:cubicBezTo>
                <a:cubicBezTo>
                  <a:pt x="317" y="307"/>
                  <a:pt x="311" y="307"/>
                  <a:pt x="307" y="307"/>
                </a:cubicBezTo>
                <a:cubicBezTo>
                  <a:pt x="304" y="307"/>
                  <a:pt x="302" y="304"/>
                  <a:pt x="299" y="305"/>
                </a:cubicBezTo>
                <a:cubicBezTo>
                  <a:pt x="295" y="305"/>
                  <a:pt x="296" y="304"/>
                  <a:pt x="292" y="301"/>
                </a:cubicBezTo>
                <a:cubicBezTo>
                  <a:pt x="289" y="297"/>
                  <a:pt x="285" y="279"/>
                  <a:pt x="285" y="277"/>
                </a:cubicBezTo>
                <a:cubicBezTo>
                  <a:pt x="285" y="276"/>
                  <a:pt x="285" y="272"/>
                  <a:pt x="284" y="270"/>
                </a:cubicBezTo>
                <a:cubicBezTo>
                  <a:pt x="283" y="268"/>
                  <a:pt x="280" y="246"/>
                  <a:pt x="279" y="241"/>
                </a:cubicBezTo>
                <a:cubicBezTo>
                  <a:pt x="278" y="235"/>
                  <a:pt x="277" y="225"/>
                  <a:pt x="275" y="221"/>
                </a:cubicBezTo>
                <a:cubicBezTo>
                  <a:pt x="274" y="217"/>
                  <a:pt x="276" y="205"/>
                  <a:pt x="269" y="196"/>
                </a:cubicBezTo>
                <a:cubicBezTo>
                  <a:pt x="261" y="186"/>
                  <a:pt x="259" y="178"/>
                  <a:pt x="259" y="169"/>
                </a:cubicBezTo>
                <a:cubicBezTo>
                  <a:pt x="258" y="160"/>
                  <a:pt x="255" y="149"/>
                  <a:pt x="254" y="146"/>
                </a:cubicBezTo>
                <a:cubicBezTo>
                  <a:pt x="254" y="142"/>
                  <a:pt x="255" y="128"/>
                  <a:pt x="250" y="115"/>
                </a:cubicBezTo>
                <a:cubicBezTo>
                  <a:pt x="245" y="101"/>
                  <a:pt x="239" y="91"/>
                  <a:pt x="234" y="89"/>
                </a:cubicBezTo>
                <a:cubicBezTo>
                  <a:pt x="235" y="89"/>
                  <a:pt x="235" y="89"/>
                  <a:pt x="235" y="89"/>
                </a:cubicBezTo>
                <a:cubicBezTo>
                  <a:pt x="235" y="89"/>
                  <a:pt x="243" y="78"/>
                  <a:pt x="242" y="70"/>
                </a:cubicBezTo>
                <a:cubicBezTo>
                  <a:pt x="242" y="70"/>
                  <a:pt x="244" y="65"/>
                  <a:pt x="246" y="64"/>
                </a:cubicBezTo>
                <a:cubicBezTo>
                  <a:pt x="246" y="64"/>
                  <a:pt x="259" y="40"/>
                  <a:pt x="245" y="25"/>
                </a:cubicBezTo>
                <a:cubicBezTo>
                  <a:pt x="245" y="25"/>
                  <a:pt x="226" y="0"/>
                  <a:pt x="199" y="15"/>
                </a:cubicBezTo>
                <a:cubicBezTo>
                  <a:pt x="199" y="15"/>
                  <a:pt x="182" y="28"/>
                  <a:pt x="181" y="45"/>
                </a:cubicBezTo>
                <a:cubicBezTo>
                  <a:pt x="181" y="45"/>
                  <a:pt x="176" y="48"/>
                  <a:pt x="180" y="64"/>
                </a:cubicBezTo>
                <a:cubicBezTo>
                  <a:pt x="180" y="64"/>
                  <a:pt x="164" y="56"/>
                  <a:pt x="155" y="60"/>
                </a:cubicBezTo>
                <a:cubicBezTo>
                  <a:pt x="155" y="60"/>
                  <a:pt x="131" y="66"/>
                  <a:pt x="119" y="77"/>
                </a:cubicBezTo>
                <a:cubicBezTo>
                  <a:pt x="119" y="77"/>
                  <a:pt x="97" y="90"/>
                  <a:pt x="87" y="104"/>
                </a:cubicBezTo>
                <a:cubicBezTo>
                  <a:pt x="78" y="118"/>
                  <a:pt x="74" y="132"/>
                  <a:pt x="74" y="145"/>
                </a:cubicBezTo>
                <a:cubicBezTo>
                  <a:pt x="74" y="158"/>
                  <a:pt x="71" y="161"/>
                  <a:pt x="75" y="163"/>
                </a:cubicBezTo>
                <a:cubicBezTo>
                  <a:pt x="75" y="163"/>
                  <a:pt x="78" y="189"/>
                  <a:pt x="79" y="193"/>
                </a:cubicBezTo>
                <a:cubicBezTo>
                  <a:pt x="79" y="193"/>
                  <a:pt x="59" y="231"/>
                  <a:pt x="57" y="240"/>
                </a:cubicBezTo>
                <a:cubicBezTo>
                  <a:pt x="57" y="240"/>
                  <a:pt x="55" y="244"/>
                  <a:pt x="51" y="243"/>
                </a:cubicBezTo>
                <a:cubicBezTo>
                  <a:pt x="51" y="243"/>
                  <a:pt x="49" y="240"/>
                  <a:pt x="42" y="242"/>
                </a:cubicBezTo>
                <a:cubicBezTo>
                  <a:pt x="42" y="242"/>
                  <a:pt x="39" y="243"/>
                  <a:pt x="38" y="242"/>
                </a:cubicBezTo>
                <a:cubicBezTo>
                  <a:pt x="36" y="241"/>
                  <a:pt x="30" y="240"/>
                  <a:pt x="27" y="245"/>
                </a:cubicBezTo>
                <a:cubicBezTo>
                  <a:pt x="25" y="251"/>
                  <a:pt x="27" y="263"/>
                  <a:pt x="29" y="269"/>
                </a:cubicBezTo>
                <a:cubicBezTo>
                  <a:pt x="30" y="276"/>
                  <a:pt x="28" y="281"/>
                  <a:pt x="28" y="285"/>
                </a:cubicBezTo>
                <a:cubicBezTo>
                  <a:pt x="28" y="288"/>
                  <a:pt x="30" y="295"/>
                  <a:pt x="33" y="297"/>
                </a:cubicBezTo>
                <a:cubicBezTo>
                  <a:pt x="33" y="297"/>
                  <a:pt x="31" y="301"/>
                  <a:pt x="27" y="302"/>
                </a:cubicBezTo>
                <a:cubicBezTo>
                  <a:pt x="24" y="303"/>
                  <a:pt x="16" y="304"/>
                  <a:pt x="13" y="305"/>
                </a:cubicBezTo>
                <a:cubicBezTo>
                  <a:pt x="10" y="306"/>
                  <a:pt x="0" y="307"/>
                  <a:pt x="2" y="310"/>
                </a:cubicBezTo>
                <a:close/>
                <a:moveTo>
                  <a:pt x="80" y="242"/>
                </a:moveTo>
                <a:cubicBezTo>
                  <a:pt x="80" y="242"/>
                  <a:pt x="84" y="237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6"/>
                  <a:pt x="83" y="240"/>
                  <a:pt x="84" y="241"/>
                </a:cubicBezTo>
                <a:cubicBezTo>
                  <a:pt x="84" y="241"/>
                  <a:pt x="81" y="241"/>
                  <a:pt x="80" y="2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83" name="işľíḋé"/>
          <p:cNvSpPr/>
          <p:nvPr>
            <p:custDataLst>
              <p:tags r:id="rId9"/>
            </p:custDataLst>
          </p:nvPr>
        </p:nvSpPr>
        <p:spPr bwMode="auto">
          <a:xfrm>
            <a:off x="7080342" y="2211103"/>
            <a:ext cx="728663" cy="1639888"/>
          </a:xfrm>
          <a:custGeom>
            <a:avLst/>
            <a:gdLst>
              <a:gd name="T0" fmla="*/ 186 w 194"/>
              <a:gd name="T1" fmla="*/ 40 h 436"/>
              <a:gd name="T2" fmla="*/ 128 w 194"/>
              <a:gd name="T3" fmla="*/ 42 h 436"/>
              <a:gd name="T4" fmla="*/ 120 w 194"/>
              <a:gd name="T5" fmla="*/ 39 h 436"/>
              <a:gd name="T6" fmla="*/ 67 w 194"/>
              <a:gd name="T7" fmla="*/ 41 h 436"/>
              <a:gd name="T8" fmla="*/ 38 w 194"/>
              <a:gd name="T9" fmla="*/ 71 h 436"/>
              <a:gd name="T10" fmla="*/ 6 w 194"/>
              <a:gd name="T11" fmla="*/ 146 h 436"/>
              <a:gd name="T12" fmla="*/ 4 w 194"/>
              <a:gd name="T13" fmla="*/ 176 h 436"/>
              <a:gd name="T14" fmla="*/ 17 w 194"/>
              <a:gd name="T15" fmla="*/ 183 h 436"/>
              <a:gd name="T16" fmla="*/ 42 w 194"/>
              <a:gd name="T17" fmla="*/ 183 h 436"/>
              <a:gd name="T18" fmla="*/ 39 w 194"/>
              <a:gd name="T19" fmla="*/ 230 h 436"/>
              <a:gd name="T20" fmla="*/ 48 w 194"/>
              <a:gd name="T21" fmla="*/ 275 h 436"/>
              <a:gd name="T22" fmla="*/ 54 w 194"/>
              <a:gd name="T23" fmla="*/ 336 h 436"/>
              <a:gd name="T24" fmla="*/ 43 w 194"/>
              <a:gd name="T25" fmla="*/ 376 h 436"/>
              <a:gd name="T26" fmla="*/ 71 w 194"/>
              <a:gd name="T27" fmla="*/ 367 h 436"/>
              <a:gd name="T28" fmla="*/ 69 w 194"/>
              <a:gd name="T29" fmla="*/ 332 h 436"/>
              <a:gd name="T30" fmla="*/ 75 w 194"/>
              <a:gd name="T31" fmla="*/ 285 h 436"/>
              <a:gd name="T32" fmla="*/ 82 w 194"/>
              <a:gd name="T33" fmla="*/ 262 h 436"/>
              <a:gd name="T34" fmla="*/ 94 w 194"/>
              <a:gd name="T35" fmla="*/ 221 h 436"/>
              <a:gd name="T36" fmla="*/ 99 w 194"/>
              <a:gd name="T37" fmla="*/ 233 h 436"/>
              <a:gd name="T38" fmla="*/ 103 w 194"/>
              <a:gd name="T39" fmla="*/ 281 h 436"/>
              <a:gd name="T40" fmla="*/ 102 w 194"/>
              <a:gd name="T41" fmla="*/ 354 h 436"/>
              <a:gd name="T42" fmla="*/ 92 w 194"/>
              <a:gd name="T43" fmla="*/ 395 h 436"/>
              <a:gd name="T44" fmla="*/ 82 w 194"/>
              <a:gd name="T45" fmla="*/ 426 h 436"/>
              <a:gd name="T46" fmla="*/ 117 w 194"/>
              <a:gd name="T47" fmla="*/ 413 h 436"/>
              <a:gd name="T48" fmla="*/ 120 w 194"/>
              <a:gd name="T49" fmla="*/ 363 h 436"/>
              <a:gd name="T50" fmla="*/ 132 w 194"/>
              <a:gd name="T51" fmla="*/ 275 h 436"/>
              <a:gd name="T52" fmla="*/ 150 w 194"/>
              <a:gd name="T53" fmla="*/ 207 h 436"/>
              <a:gd name="T54" fmla="*/ 152 w 194"/>
              <a:gd name="T55" fmla="*/ 201 h 436"/>
              <a:gd name="T56" fmla="*/ 153 w 194"/>
              <a:gd name="T57" fmla="*/ 186 h 436"/>
              <a:gd name="T58" fmla="*/ 152 w 194"/>
              <a:gd name="T59" fmla="*/ 171 h 436"/>
              <a:gd name="T60" fmla="*/ 144 w 194"/>
              <a:gd name="T61" fmla="*/ 141 h 436"/>
              <a:gd name="T62" fmla="*/ 146 w 194"/>
              <a:gd name="T63" fmla="*/ 113 h 436"/>
              <a:gd name="T64" fmla="*/ 167 w 194"/>
              <a:gd name="T65" fmla="*/ 78 h 436"/>
              <a:gd name="T66" fmla="*/ 173 w 194"/>
              <a:gd name="T67" fmla="*/ 117 h 436"/>
              <a:gd name="T68" fmla="*/ 162 w 194"/>
              <a:gd name="T69" fmla="*/ 132 h 436"/>
              <a:gd name="T70" fmla="*/ 165 w 194"/>
              <a:gd name="T71" fmla="*/ 135 h 436"/>
              <a:gd name="T72" fmla="*/ 176 w 194"/>
              <a:gd name="T73" fmla="*/ 138 h 436"/>
              <a:gd name="T74" fmla="*/ 176 w 194"/>
              <a:gd name="T75" fmla="*/ 144 h 436"/>
              <a:gd name="T76" fmla="*/ 172 w 194"/>
              <a:gd name="T77" fmla="*/ 147 h 436"/>
              <a:gd name="T78" fmla="*/ 171 w 194"/>
              <a:gd name="T79" fmla="*/ 151 h 436"/>
              <a:gd name="T80" fmla="*/ 181 w 194"/>
              <a:gd name="T81" fmla="*/ 148 h 436"/>
              <a:gd name="T82" fmla="*/ 189 w 194"/>
              <a:gd name="T83" fmla="*/ 118 h 436"/>
              <a:gd name="T84" fmla="*/ 189 w 194"/>
              <a:gd name="T85" fmla="*/ 53 h 436"/>
              <a:gd name="T86" fmla="*/ 42 w 194"/>
              <a:gd name="T87" fmla="*/ 153 h 436"/>
              <a:gd name="T88" fmla="*/ 48 w 194"/>
              <a:gd name="T89" fmla="*/ 122 h 436"/>
              <a:gd name="T90" fmla="*/ 57 w 194"/>
              <a:gd name="T91" fmla="*/ 12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4" h="436">
                <a:moveTo>
                  <a:pt x="189" y="53"/>
                </a:moveTo>
                <a:cubicBezTo>
                  <a:pt x="186" y="48"/>
                  <a:pt x="186" y="40"/>
                  <a:pt x="186" y="40"/>
                </a:cubicBezTo>
                <a:cubicBezTo>
                  <a:pt x="177" y="24"/>
                  <a:pt x="147" y="38"/>
                  <a:pt x="147" y="38"/>
                </a:cubicBezTo>
                <a:cubicBezTo>
                  <a:pt x="140" y="37"/>
                  <a:pt x="131" y="42"/>
                  <a:pt x="128" y="42"/>
                </a:cubicBezTo>
                <a:cubicBezTo>
                  <a:pt x="126" y="42"/>
                  <a:pt x="123" y="42"/>
                  <a:pt x="123" y="42"/>
                </a:cubicBezTo>
                <a:cubicBezTo>
                  <a:pt x="123" y="38"/>
                  <a:pt x="120" y="39"/>
                  <a:pt x="120" y="39"/>
                </a:cubicBezTo>
                <a:cubicBezTo>
                  <a:pt x="125" y="0"/>
                  <a:pt x="94" y="2"/>
                  <a:pt x="94" y="2"/>
                </a:cubicBezTo>
                <a:cubicBezTo>
                  <a:pt x="59" y="2"/>
                  <a:pt x="67" y="41"/>
                  <a:pt x="67" y="41"/>
                </a:cubicBezTo>
                <a:cubicBezTo>
                  <a:pt x="59" y="32"/>
                  <a:pt x="67" y="52"/>
                  <a:pt x="67" y="52"/>
                </a:cubicBezTo>
                <a:cubicBezTo>
                  <a:pt x="56" y="53"/>
                  <a:pt x="38" y="71"/>
                  <a:pt x="38" y="71"/>
                </a:cubicBezTo>
                <a:cubicBezTo>
                  <a:pt x="23" y="79"/>
                  <a:pt x="26" y="104"/>
                  <a:pt x="21" y="108"/>
                </a:cubicBezTo>
                <a:cubicBezTo>
                  <a:pt x="15" y="113"/>
                  <a:pt x="6" y="143"/>
                  <a:pt x="6" y="146"/>
                </a:cubicBezTo>
                <a:cubicBezTo>
                  <a:pt x="5" y="149"/>
                  <a:pt x="6" y="154"/>
                  <a:pt x="3" y="161"/>
                </a:cubicBezTo>
                <a:cubicBezTo>
                  <a:pt x="0" y="168"/>
                  <a:pt x="0" y="167"/>
                  <a:pt x="4" y="176"/>
                </a:cubicBezTo>
                <a:cubicBezTo>
                  <a:pt x="8" y="185"/>
                  <a:pt x="11" y="183"/>
                  <a:pt x="11" y="183"/>
                </a:cubicBezTo>
                <a:cubicBezTo>
                  <a:pt x="13" y="182"/>
                  <a:pt x="17" y="183"/>
                  <a:pt x="17" y="183"/>
                </a:cubicBezTo>
                <a:cubicBezTo>
                  <a:pt x="25" y="185"/>
                  <a:pt x="42" y="181"/>
                  <a:pt x="42" y="181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9" y="184"/>
                  <a:pt x="40" y="191"/>
                  <a:pt x="40" y="191"/>
                </a:cubicBezTo>
                <a:cubicBezTo>
                  <a:pt x="38" y="196"/>
                  <a:pt x="41" y="216"/>
                  <a:pt x="39" y="230"/>
                </a:cubicBezTo>
                <a:cubicBezTo>
                  <a:pt x="37" y="244"/>
                  <a:pt x="48" y="258"/>
                  <a:pt x="48" y="258"/>
                </a:cubicBezTo>
                <a:cubicBezTo>
                  <a:pt x="49" y="260"/>
                  <a:pt x="48" y="275"/>
                  <a:pt x="48" y="275"/>
                </a:cubicBezTo>
                <a:cubicBezTo>
                  <a:pt x="42" y="286"/>
                  <a:pt x="44" y="301"/>
                  <a:pt x="46" y="306"/>
                </a:cubicBezTo>
                <a:cubicBezTo>
                  <a:pt x="48" y="311"/>
                  <a:pt x="53" y="328"/>
                  <a:pt x="54" y="336"/>
                </a:cubicBezTo>
                <a:cubicBezTo>
                  <a:pt x="56" y="343"/>
                  <a:pt x="51" y="355"/>
                  <a:pt x="49" y="359"/>
                </a:cubicBezTo>
                <a:cubicBezTo>
                  <a:pt x="47" y="364"/>
                  <a:pt x="43" y="376"/>
                  <a:pt x="43" y="376"/>
                </a:cubicBezTo>
                <a:cubicBezTo>
                  <a:pt x="39" y="387"/>
                  <a:pt x="68" y="383"/>
                  <a:pt x="68" y="383"/>
                </a:cubicBezTo>
                <a:cubicBezTo>
                  <a:pt x="73" y="380"/>
                  <a:pt x="71" y="374"/>
                  <a:pt x="71" y="367"/>
                </a:cubicBezTo>
                <a:cubicBezTo>
                  <a:pt x="72" y="360"/>
                  <a:pt x="75" y="359"/>
                  <a:pt x="75" y="354"/>
                </a:cubicBezTo>
                <a:cubicBezTo>
                  <a:pt x="74" y="350"/>
                  <a:pt x="70" y="338"/>
                  <a:pt x="69" y="332"/>
                </a:cubicBezTo>
                <a:cubicBezTo>
                  <a:pt x="67" y="326"/>
                  <a:pt x="67" y="321"/>
                  <a:pt x="70" y="314"/>
                </a:cubicBezTo>
                <a:cubicBezTo>
                  <a:pt x="73" y="306"/>
                  <a:pt x="77" y="290"/>
                  <a:pt x="75" y="285"/>
                </a:cubicBezTo>
                <a:cubicBezTo>
                  <a:pt x="74" y="280"/>
                  <a:pt x="75" y="275"/>
                  <a:pt x="75" y="275"/>
                </a:cubicBezTo>
                <a:cubicBezTo>
                  <a:pt x="76" y="273"/>
                  <a:pt x="82" y="262"/>
                  <a:pt x="82" y="262"/>
                </a:cubicBezTo>
                <a:cubicBezTo>
                  <a:pt x="85" y="260"/>
                  <a:pt x="89" y="240"/>
                  <a:pt x="89" y="239"/>
                </a:cubicBezTo>
                <a:cubicBezTo>
                  <a:pt x="90" y="238"/>
                  <a:pt x="91" y="224"/>
                  <a:pt x="94" y="221"/>
                </a:cubicBezTo>
                <a:cubicBezTo>
                  <a:pt x="97" y="219"/>
                  <a:pt x="98" y="226"/>
                  <a:pt x="98" y="227"/>
                </a:cubicBezTo>
                <a:cubicBezTo>
                  <a:pt x="98" y="228"/>
                  <a:pt x="99" y="233"/>
                  <a:pt x="99" y="233"/>
                </a:cubicBezTo>
                <a:cubicBezTo>
                  <a:pt x="98" y="237"/>
                  <a:pt x="103" y="261"/>
                  <a:pt x="103" y="261"/>
                </a:cubicBezTo>
                <a:cubicBezTo>
                  <a:pt x="100" y="266"/>
                  <a:pt x="103" y="281"/>
                  <a:pt x="103" y="281"/>
                </a:cubicBezTo>
                <a:cubicBezTo>
                  <a:pt x="105" y="285"/>
                  <a:pt x="105" y="292"/>
                  <a:pt x="105" y="292"/>
                </a:cubicBezTo>
                <a:cubicBezTo>
                  <a:pt x="99" y="303"/>
                  <a:pt x="102" y="348"/>
                  <a:pt x="102" y="354"/>
                </a:cubicBezTo>
                <a:cubicBezTo>
                  <a:pt x="101" y="360"/>
                  <a:pt x="100" y="378"/>
                  <a:pt x="97" y="382"/>
                </a:cubicBezTo>
                <a:cubicBezTo>
                  <a:pt x="94" y="386"/>
                  <a:pt x="93" y="390"/>
                  <a:pt x="92" y="395"/>
                </a:cubicBezTo>
                <a:cubicBezTo>
                  <a:pt x="91" y="400"/>
                  <a:pt x="89" y="409"/>
                  <a:pt x="89" y="409"/>
                </a:cubicBezTo>
                <a:cubicBezTo>
                  <a:pt x="84" y="413"/>
                  <a:pt x="82" y="426"/>
                  <a:pt x="82" y="426"/>
                </a:cubicBezTo>
                <a:cubicBezTo>
                  <a:pt x="81" y="436"/>
                  <a:pt x="115" y="430"/>
                  <a:pt x="115" y="430"/>
                </a:cubicBezTo>
                <a:cubicBezTo>
                  <a:pt x="120" y="426"/>
                  <a:pt x="118" y="418"/>
                  <a:pt x="117" y="413"/>
                </a:cubicBezTo>
                <a:cubicBezTo>
                  <a:pt x="117" y="407"/>
                  <a:pt x="116" y="389"/>
                  <a:pt x="116" y="389"/>
                </a:cubicBezTo>
                <a:cubicBezTo>
                  <a:pt x="112" y="381"/>
                  <a:pt x="120" y="363"/>
                  <a:pt x="120" y="363"/>
                </a:cubicBezTo>
                <a:cubicBezTo>
                  <a:pt x="141" y="300"/>
                  <a:pt x="132" y="287"/>
                  <a:pt x="132" y="287"/>
                </a:cubicBezTo>
                <a:cubicBezTo>
                  <a:pt x="132" y="287"/>
                  <a:pt x="132" y="280"/>
                  <a:pt x="132" y="275"/>
                </a:cubicBezTo>
                <a:cubicBezTo>
                  <a:pt x="132" y="269"/>
                  <a:pt x="128" y="271"/>
                  <a:pt x="138" y="252"/>
                </a:cubicBezTo>
                <a:cubicBezTo>
                  <a:pt x="148" y="234"/>
                  <a:pt x="150" y="208"/>
                  <a:pt x="150" y="207"/>
                </a:cubicBezTo>
                <a:cubicBezTo>
                  <a:pt x="151" y="206"/>
                  <a:pt x="151" y="205"/>
                  <a:pt x="150" y="203"/>
                </a:cubicBezTo>
                <a:cubicBezTo>
                  <a:pt x="149" y="201"/>
                  <a:pt x="150" y="203"/>
                  <a:pt x="152" y="201"/>
                </a:cubicBezTo>
                <a:cubicBezTo>
                  <a:pt x="153" y="199"/>
                  <a:pt x="152" y="195"/>
                  <a:pt x="152" y="194"/>
                </a:cubicBezTo>
                <a:cubicBezTo>
                  <a:pt x="153" y="192"/>
                  <a:pt x="153" y="188"/>
                  <a:pt x="153" y="186"/>
                </a:cubicBezTo>
                <a:cubicBezTo>
                  <a:pt x="153" y="184"/>
                  <a:pt x="153" y="180"/>
                  <a:pt x="153" y="178"/>
                </a:cubicBezTo>
                <a:cubicBezTo>
                  <a:pt x="153" y="176"/>
                  <a:pt x="151" y="176"/>
                  <a:pt x="152" y="171"/>
                </a:cubicBezTo>
                <a:cubicBezTo>
                  <a:pt x="153" y="167"/>
                  <a:pt x="151" y="162"/>
                  <a:pt x="151" y="162"/>
                </a:cubicBezTo>
                <a:cubicBezTo>
                  <a:pt x="152" y="153"/>
                  <a:pt x="143" y="143"/>
                  <a:pt x="144" y="141"/>
                </a:cubicBezTo>
                <a:cubicBezTo>
                  <a:pt x="144" y="138"/>
                  <a:pt x="143" y="128"/>
                  <a:pt x="142" y="126"/>
                </a:cubicBezTo>
                <a:cubicBezTo>
                  <a:pt x="142" y="125"/>
                  <a:pt x="146" y="113"/>
                  <a:pt x="146" y="113"/>
                </a:cubicBezTo>
                <a:cubicBezTo>
                  <a:pt x="149" y="110"/>
                  <a:pt x="156" y="89"/>
                  <a:pt x="157" y="88"/>
                </a:cubicBezTo>
                <a:cubicBezTo>
                  <a:pt x="157" y="87"/>
                  <a:pt x="167" y="78"/>
                  <a:pt x="167" y="78"/>
                </a:cubicBezTo>
                <a:cubicBezTo>
                  <a:pt x="167" y="80"/>
                  <a:pt x="175" y="106"/>
                  <a:pt x="175" y="109"/>
                </a:cubicBezTo>
                <a:cubicBezTo>
                  <a:pt x="176" y="112"/>
                  <a:pt x="176" y="115"/>
                  <a:pt x="173" y="117"/>
                </a:cubicBezTo>
                <a:cubicBezTo>
                  <a:pt x="170" y="119"/>
                  <a:pt x="168" y="124"/>
                  <a:pt x="167" y="126"/>
                </a:cubicBezTo>
                <a:cubicBezTo>
                  <a:pt x="165" y="128"/>
                  <a:pt x="164" y="131"/>
                  <a:pt x="162" y="132"/>
                </a:cubicBezTo>
                <a:cubicBezTo>
                  <a:pt x="160" y="133"/>
                  <a:pt x="157" y="135"/>
                  <a:pt x="157" y="135"/>
                </a:cubicBezTo>
                <a:cubicBezTo>
                  <a:pt x="154" y="143"/>
                  <a:pt x="165" y="135"/>
                  <a:pt x="165" y="135"/>
                </a:cubicBezTo>
                <a:cubicBezTo>
                  <a:pt x="167" y="133"/>
                  <a:pt x="170" y="132"/>
                  <a:pt x="170" y="132"/>
                </a:cubicBezTo>
                <a:cubicBezTo>
                  <a:pt x="178" y="132"/>
                  <a:pt x="176" y="138"/>
                  <a:pt x="176" y="138"/>
                </a:cubicBezTo>
                <a:cubicBezTo>
                  <a:pt x="169" y="136"/>
                  <a:pt x="172" y="139"/>
                  <a:pt x="172" y="139"/>
                </a:cubicBezTo>
                <a:cubicBezTo>
                  <a:pt x="175" y="139"/>
                  <a:pt x="176" y="144"/>
                  <a:pt x="176" y="144"/>
                </a:cubicBezTo>
                <a:cubicBezTo>
                  <a:pt x="175" y="145"/>
                  <a:pt x="169" y="143"/>
                  <a:pt x="169" y="143"/>
                </a:cubicBezTo>
                <a:cubicBezTo>
                  <a:pt x="164" y="143"/>
                  <a:pt x="172" y="147"/>
                  <a:pt x="172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0" y="147"/>
                  <a:pt x="171" y="151"/>
                  <a:pt x="171" y="151"/>
                </a:cubicBezTo>
                <a:cubicBezTo>
                  <a:pt x="163" y="156"/>
                  <a:pt x="173" y="154"/>
                  <a:pt x="174" y="154"/>
                </a:cubicBezTo>
                <a:cubicBezTo>
                  <a:pt x="176" y="153"/>
                  <a:pt x="181" y="148"/>
                  <a:pt x="181" y="148"/>
                </a:cubicBezTo>
                <a:cubicBezTo>
                  <a:pt x="186" y="142"/>
                  <a:pt x="186" y="142"/>
                  <a:pt x="186" y="142"/>
                </a:cubicBezTo>
                <a:cubicBezTo>
                  <a:pt x="189" y="138"/>
                  <a:pt x="188" y="123"/>
                  <a:pt x="189" y="118"/>
                </a:cubicBezTo>
                <a:cubicBezTo>
                  <a:pt x="189" y="112"/>
                  <a:pt x="188" y="100"/>
                  <a:pt x="188" y="100"/>
                </a:cubicBezTo>
                <a:cubicBezTo>
                  <a:pt x="194" y="73"/>
                  <a:pt x="189" y="53"/>
                  <a:pt x="189" y="53"/>
                </a:cubicBezTo>
                <a:close/>
                <a:moveTo>
                  <a:pt x="50" y="151"/>
                </a:moveTo>
                <a:cubicBezTo>
                  <a:pt x="50" y="151"/>
                  <a:pt x="43" y="152"/>
                  <a:pt x="42" y="153"/>
                </a:cubicBezTo>
                <a:cubicBezTo>
                  <a:pt x="40" y="155"/>
                  <a:pt x="35" y="155"/>
                  <a:pt x="33" y="154"/>
                </a:cubicBezTo>
                <a:cubicBezTo>
                  <a:pt x="33" y="154"/>
                  <a:pt x="48" y="141"/>
                  <a:pt x="48" y="122"/>
                </a:cubicBezTo>
                <a:cubicBezTo>
                  <a:pt x="48" y="122"/>
                  <a:pt x="50" y="115"/>
                  <a:pt x="55" y="119"/>
                </a:cubicBezTo>
                <a:cubicBezTo>
                  <a:pt x="55" y="119"/>
                  <a:pt x="55" y="126"/>
                  <a:pt x="57" y="129"/>
                </a:cubicBezTo>
                <a:cubicBezTo>
                  <a:pt x="57" y="129"/>
                  <a:pt x="55" y="146"/>
                  <a:pt x="50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87" name="íśļíḓé"/>
          <p:cNvSpPr/>
          <p:nvPr>
            <p:custDataLst>
              <p:tags r:id="rId10"/>
            </p:custDataLst>
          </p:nvPr>
        </p:nvSpPr>
        <p:spPr bwMode="auto">
          <a:xfrm>
            <a:off x="9113862" y="1240690"/>
            <a:ext cx="1552575" cy="1711868"/>
          </a:xfrm>
          <a:custGeom>
            <a:avLst/>
            <a:gdLst>
              <a:gd name="T0" fmla="*/ 539 w 1159"/>
              <a:gd name="T1" fmla="*/ 152 h 1485"/>
              <a:gd name="T2" fmla="*/ 636 w 1159"/>
              <a:gd name="T3" fmla="*/ 220 h 1485"/>
              <a:gd name="T4" fmla="*/ 635 w 1159"/>
              <a:gd name="T5" fmla="*/ 258 h 1485"/>
              <a:gd name="T6" fmla="*/ 599 w 1159"/>
              <a:gd name="T7" fmla="*/ 303 h 1485"/>
              <a:gd name="T8" fmla="*/ 634 w 1159"/>
              <a:gd name="T9" fmla="*/ 331 h 1485"/>
              <a:gd name="T10" fmla="*/ 884 w 1159"/>
              <a:gd name="T11" fmla="*/ 348 h 1485"/>
              <a:gd name="T12" fmla="*/ 1030 w 1159"/>
              <a:gd name="T13" fmla="*/ 255 h 1485"/>
              <a:gd name="T14" fmla="*/ 1103 w 1159"/>
              <a:gd name="T15" fmla="*/ 234 h 1485"/>
              <a:gd name="T16" fmla="*/ 1104 w 1159"/>
              <a:gd name="T17" fmla="*/ 252 h 1485"/>
              <a:gd name="T18" fmla="*/ 1100 w 1159"/>
              <a:gd name="T19" fmla="*/ 287 h 1485"/>
              <a:gd name="T20" fmla="*/ 1061 w 1159"/>
              <a:gd name="T21" fmla="*/ 294 h 1485"/>
              <a:gd name="T22" fmla="*/ 1033 w 1159"/>
              <a:gd name="T23" fmla="*/ 303 h 1485"/>
              <a:gd name="T24" fmla="*/ 987 w 1159"/>
              <a:gd name="T25" fmla="*/ 351 h 1485"/>
              <a:gd name="T26" fmla="*/ 909 w 1159"/>
              <a:gd name="T27" fmla="*/ 404 h 1485"/>
              <a:gd name="T28" fmla="*/ 836 w 1159"/>
              <a:gd name="T29" fmla="*/ 410 h 1485"/>
              <a:gd name="T30" fmla="*/ 690 w 1159"/>
              <a:gd name="T31" fmla="*/ 415 h 1485"/>
              <a:gd name="T32" fmla="*/ 687 w 1159"/>
              <a:gd name="T33" fmla="*/ 504 h 1485"/>
              <a:gd name="T34" fmla="*/ 682 w 1159"/>
              <a:gd name="T35" fmla="*/ 696 h 1485"/>
              <a:gd name="T36" fmla="*/ 683 w 1159"/>
              <a:gd name="T37" fmla="*/ 823 h 1485"/>
              <a:gd name="T38" fmla="*/ 667 w 1159"/>
              <a:gd name="T39" fmla="*/ 849 h 1485"/>
              <a:gd name="T40" fmla="*/ 624 w 1159"/>
              <a:gd name="T41" fmla="*/ 1084 h 1485"/>
              <a:gd name="T42" fmla="*/ 575 w 1159"/>
              <a:gd name="T43" fmla="*/ 1048 h 1485"/>
              <a:gd name="T44" fmla="*/ 567 w 1159"/>
              <a:gd name="T45" fmla="*/ 1000 h 1485"/>
              <a:gd name="T46" fmla="*/ 554 w 1159"/>
              <a:gd name="T47" fmla="*/ 954 h 1485"/>
              <a:gd name="T48" fmla="*/ 538 w 1159"/>
              <a:gd name="T49" fmla="*/ 1012 h 1485"/>
              <a:gd name="T50" fmla="*/ 538 w 1159"/>
              <a:gd name="T51" fmla="*/ 1085 h 1485"/>
              <a:gd name="T52" fmla="*/ 538 w 1159"/>
              <a:gd name="T53" fmla="*/ 1163 h 1485"/>
              <a:gd name="T54" fmla="*/ 523 w 1159"/>
              <a:gd name="T55" fmla="*/ 1357 h 1485"/>
              <a:gd name="T56" fmla="*/ 552 w 1159"/>
              <a:gd name="T57" fmla="*/ 1417 h 1485"/>
              <a:gd name="T58" fmla="*/ 557 w 1159"/>
              <a:gd name="T59" fmla="*/ 1460 h 1485"/>
              <a:gd name="T60" fmla="*/ 477 w 1159"/>
              <a:gd name="T61" fmla="*/ 1470 h 1485"/>
              <a:gd name="T62" fmla="*/ 473 w 1159"/>
              <a:gd name="T63" fmla="*/ 1434 h 1485"/>
              <a:gd name="T64" fmla="*/ 469 w 1159"/>
              <a:gd name="T65" fmla="*/ 1399 h 1485"/>
              <a:gd name="T66" fmla="*/ 473 w 1159"/>
              <a:gd name="T67" fmla="*/ 1369 h 1485"/>
              <a:gd name="T68" fmla="*/ 454 w 1159"/>
              <a:gd name="T69" fmla="*/ 1166 h 1485"/>
              <a:gd name="T70" fmla="*/ 467 w 1159"/>
              <a:gd name="T71" fmla="*/ 1045 h 1485"/>
              <a:gd name="T72" fmla="*/ 429 w 1159"/>
              <a:gd name="T73" fmla="*/ 847 h 1485"/>
              <a:gd name="T74" fmla="*/ 385 w 1159"/>
              <a:gd name="T75" fmla="*/ 838 h 1485"/>
              <a:gd name="T76" fmla="*/ 390 w 1159"/>
              <a:gd name="T77" fmla="*/ 752 h 1485"/>
              <a:gd name="T78" fmla="*/ 431 w 1159"/>
              <a:gd name="T79" fmla="*/ 682 h 1485"/>
              <a:gd name="T80" fmla="*/ 441 w 1159"/>
              <a:gd name="T81" fmla="*/ 658 h 1485"/>
              <a:gd name="T82" fmla="*/ 413 w 1159"/>
              <a:gd name="T83" fmla="*/ 548 h 1485"/>
              <a:gd name="T84" fmla="*/ 419 w 1159"/>
              <a:gd name="T85" fmla="*/ 438 h 1485"/>
              <a:gd name="T86" fmla="*/ 238 w 1159"/>
              <a:gd name="T87" fmla="*/ 322 h 1485"/>
              <a:gd name="T88" fmla="*/ 197 w 1159"/>
              <a:gd name="T89" fmla="*/ 293 h 1485"/>
              <a:gd name="T90" fmla="*/ 75 w 1159"/>
              <a:gd name="T91" fmla="*/ 139 h 1485"/>
              <a:gd name="T92" fmla="*/ 11 w 1159"/>
              <a:gd name="T93" fmla="*/ 85 h 1485"/>
              <a:gd name="T94" fmla="*/ 16 w 1159"/>
              <a:gd name="T95" fmla="*/ 63 h 1485"/>
              <a:gd name="T96" fmla="*/ 28 w 1159"/>
              <a:gd name="T97" fmla="*/ 47 h 1485"/>
              <a:gd name="T98" fmla="*/ 24 w 1159"/>
              <a:gd name="T99" fmla="*/ 21 h 1485"/>
              <a:gd name="T100" fmla="*/ 114 w 1159"/>
              <a:gd name="T101" fmla="*/ 128 h 1485"/>
              <a:gd name="T102" fmla="*/ 250 w 1159"/>
              <a:gd name="T103" fmla="*/ 265 h 1485"/>
              <a:gd name="T104" fmla="*/ 466 w 1159"/>
              <a:gd name="T105" fmla="*/ 330 h 1485"/>
              <a:gd name="T106" fmla="*/ 506 w 1159"/>
              <a:gd name="T107" fmla="*/ 290 h 1485"/>
              <a:gd name="T108" fmla="*/ 492 w 1159"/>
              <a:gd name="T109" fmla="*/ 255 h 1485"/>
              <a:gd name="T110" fmla="*/ 501 w 1159"/>
              <a:gd name="T111" fmla="*/ 227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59" h="1485">
                <a:moveTo>
                  <a:pt x="503" y="222"/>
                </a:moveTo>
                <a:cubicBezTo>
                  <a:pt x="503" y="222"/>
                  <a:pt x="512" y="165"/>
                  <a:pt x="539" y="152"/>
                </a:cubicBezTo>
                <a:cubicBezTo>
                  <a:pt x="539" y="152"/>
                  <a:pt x="583" y="121"/>
                  <a:pt x="621" y="170"/>
                </a:cubicBezTo>
                <a:cubicBezTo>
                  <a:pt x="621" y="170"/>
                  <a:pt x="639" y="189"/>
                  <a:pt x="636" y="220"/>
                </a:cubicBezTo>
                <a:cubicBezTo>
                  <a:pt x="636" y="222"/>
                  <a:pt x="632" y="236"/>
                  <a:pt x="633" y="235"/>
                </a:cubicBezTo>
                <a:cubicBezTo>
                  <a:pt x="649" y="231"/>
                  <a:pt x="639" y="254"/>
                  <a:pt x="635" y="258"/>
                </a:cubicBezTo>
                <a:cubicBezTo>
                  <a:pt x="627" y="267"/>
                  <a:pt x="627" y="267"/>
                  <a:pt x="622" y="265"/>
                </a:cubicBezTo>
                <a:cubicBezTo>
                  <a:pt x="622" y="265"/>
                  <a:pt x="603" y="290"/>
                  <a:pt x="599" y="303"/>
                </a:cubicBezTo>
                <a:cubicBezTo>
                  <a:pt x="594" y="318"/>
                  <a:pt x="602" y="323"/>
                  <a:pt x="602" y="323"/>
                </a:cubicBezTo>
                <a:cubicBezTo>
                  <a:pt x="602" y="323"/>
                  <a:pt x="620" y="322"/>
                  <a:pt x="634" y="331"/>
                </a:cubicBezTo>
                <a:cubicBezTo>
                  <a:pt x="647" y="340"/>
                  <a:pt x="703" y="324"/>
                  <a:pt x="730" y="340"/>
                </a:cubicBezTo>
                <a:cubicBezTo>
                  <a:pt x="757" y="356"/>
                  <a:pt x="873" y="348"/>
                  <a:pt x="884" y="348"/>
                </a:cubicBezTo>
                <a:cubicBezTo>
                  <a:pt x="894" y="348"/>
                  <a:pt x="966" y="297"/>
                  <a:pt x="966" y="297"/>
                </a:cubicBezTo>
                <a:cubicBezTo>
                  <a:pt x="966" y="297"/>
                  <a:pt x="1020" y="265"/>
                  <a:pt x="1030" y="255"/>
                </a:cubicBezTo>
                <a:cubicBezTo>
                  <a:pt x="1037" y="247"/>
                  <a:pt x="1159" y="190"/>
                  <a:pt x="1150" y="212"/>
                </a:cubicBezTo>
                <a:cubicBezTo>
                  <a:pt x="1150" y="212"/>
                  <a:pt x="1107" y="233"/>
                  <a:pt x="1103" y="234"/>
                </a:cubicBezTo>
                <a:cubicBezTo>
                  <a:pt x="1101" y="235"/>
                  <a:pt x="1111" y="237"/>
                  <a:pt x="1110" y="244"/>
                </a:cubicBezTo>
                <a:cubicBezTo>
                  <a:pt x="1110" y="248"/>
                  <a:pt x="1100" y="250"/>
                  <a:pt x="1104" y="252"/>
                </a:cubicBezTo>
                <a:cubicBezTo>
                  <a:pt x="1120" y="262"/>
                  <a:pt x="1104" y="265"/>
                  <a:pt x="1107" y="268"/>
                </a:cubicBezTo>
                <a:cubicBezTo>
                  <a:pt x="1122" y="280"/>
                  <a:pt x="1100" y="287"/>
                  <a:pt x="1100" y="287"/>
                </a:cubicBezTo>
                <a:cubicBezTo>
                  <a:pt x="1100" y="287"/>
                  <a:pt x="1085" y="291"/>
                  <a:pt x="1079" y="291"/>
                </a:cubicBezTo>
                <a:cubicBezTo>
                  <a:pt x="1073" y="291"/>
                  <a:pt x="1061" y="294"/>
                  <a:pt x="1061" y="294"/>
                </a:cubicBezTo>
                <a:cubicBezTo>
                  <a:pt x="1061" y="294"/>
                  <a:pt x="1057" y="296"/>
                  <a:pt x="1050" y="298"/>
                </a:cubicBezTo>
                <a:cubicBezTo>
                  <a:pt x="1043" y="301"/>
                  <a:pt x="1033" y="303"/>
                  <a:pt x="1033" y="303"/>
                </a:cubicBezTo>
                <a:cubicBezTo>
                  <a:pt x="1033" y="303"/>
                  <a:pt x="1032" y="303"/>
                  <a:pt x="1026" y="309"/>
                </a:cubicBezTo>
                <a:cubicBezTo>
                  <a:pt x="1021" y="315"/>
                  <a:pt x="995" y="343"/>
                  <a:pt x="987" y="351"/>
                </a:cubicBezTo>
                <a:cubicBezTo>
                  <a:pt x="977" y="360"/>
                  <a:pt x="935" y="388"/>
                  <a:pt x="935" y="388"/>
                </a:cubicBezTo>
                <a:cubicBezTo>
                  <a:pt x="935" y="388"/>
                  <a:pt x="919" y="397"/>
                  <a:pt x="909" y="404"/>
                </a:cubicBezTo>
                <a:cubicBezTo>
                  <a:pt x="907" y="406"/>
                  <a:pt x="907" y="412"/>
                  <a:pt x="876" y="408"/>
                </a:cubicBezTo>
                <a:cubicBezTo>
                  <a:pt x="869" y="407"/>
                  <a:pt x="836" y="410"/>
                  <a:pt x="836" y="410"/>
                </a:cubicBezTo>
                <a:cubicBezTo>
                  <a:pt x="836" y="410"/>
                  <a:pt x="781" y="434"/>
                  <a:pt x="711" y="404"/>
                </a:cubicBezTo>
                <a:cubicBezTo>
                  <a:pt x="711" y="404"/>
                  <a:pt x="692" y="402"/>
                  <a:pt x="690" y="415"/>
                </a:cubicBezTo>
                <a:cubicBezTo>
                  <a:pt x="689" y="427"/>
                  <a:pt x="683" y="441"/>
                  <a:pt x="680" y="458"/>
                </a:cubicBezTo>
                <a:cubicBezTo>
                  <a:pt x="677" y="474"/>
                  <a:pt x="687" y="504"/>
                  <a:pt x="687" y="504"/>
                </a:cubicBezTo>
                <a:cubicBezTo>
                  <a:pt x="687" y="504"/>
                  <a:pt x="650" y="641"/>
                  <a:pt x="649" y="651"/>
                </a:cubicBezTo>
                <a:cubicBezTo>
                  <a:pt x="647" y="660"/>
                  <a:pt x="681" y="688"/>
                  <a:pt x="682" y="696"/>
                </a:cubicBezTo>
                <a:cubicBezTo>
                  <a:pt x="683" y="704"/>
                  <a:pt x="686" y="766"/>
                  <a:pt x="686" y="766"/>
                </a:cubicBezTo>
                <a:cubicBezTo>
                  <a:pt x="686" y="766"/>
                  <a:pt x="675" y="814"/>
                  <a:pt x="683" y="823"/>
                </a:cubicBezTo>
                <a:cubicBezTo>
                  <a:pt x="683" y="823"/>
                  <a:pt x="689" y="826"/>
                  <a:pt x="678" y="835"/>
                </a:cubicBezTo>
                <a:cubicBezTo>
                  <a:pt x="666" y="845"/>
                  <a:pt x="667" y="849"/>
                  <a:pt x="667" y="849"/>
                </a:cubicBezTo>
                <a:cubicBezTo>
                  <a:pt x="667" y="849"/>
                  <a:pt x="668" y="921"/>
                  <a:pt x="664" y="946"/>
                </a:cubicBezTo>
                <a:cubicBezTo>
                  <a:pt x="659" y="970"/>
                  <a:pt x="651" y="1078"/>
                  <a:pt x="624" y="1084"/>
                </a:cubicBezTo>
                <a:cubicBezTo>
                  <a:pt x="624" y="1084"/>
                  <a:pt x="603" y="1089"/>
                  <a:pt x="589" y="1068"/>
                </a:cubicBezTo>
                <a:cubicBezTo>
                  <a:pt x="589" y="1068"/>
                  <a:pt x="574" y="1056"/>
                  <a:pt x="575" y="1048"/>
                </a:cubicBezTo>
                <a:cubicBezTo>
                  <a:pt x="577" y="1040"/>
                  <a:pt x="577" y="1040"/>
                  <a:pt x="577" y="1040"/>
                </a:cubicBezTo>
                <a:cubicBezTo>
                  <a:pt x="577" y="1040"/>
                  <a:pt x="563" y="1013"/>
                  <a:pt x="567" y="1000"/>
                </a:cubicBezTo>
                <a:cubicBezTo>
                  <a:pt x="565" y="964"/>
                  <a:pt x="565" y="964"/>
                  <a:pt x="565" y="964"/>
                </a:cubicBezTo>
                <a:cubicBezTo>
                  <a:pt x="565" y="964"/>
                  <a:pt x="557" y="959"/>
                  <a:pt x="554" y="954"/>
                </a:cubicBezTo>
                <a:cubicBezTo>
                  <a:pt x="552" y="949"/>
                  <a:pt x="550" y="940"/>
                  <a:pt x="550" y="940"/>
                </a:cubicBezTo>
                <a:cubicBezTo>
                  <a:pt x="550" y="940"/>
                  <a:pt x="535" y="1000"/>
                  <a:pt x="538" y="1012"/>
                </a:cubicBezTo>
                <a:cubicBezTo>
                  <a:pt x="540" y="1024"/>
                  <a:pt x="538" y="1052"/>
                  <a:pt x="538" y="1052"/>
                </a:cubicBezTo>
                <a:cubicBezTo>
                  <a:pt x="538" y="1052"/>
                  <a:pt x="544" y="1072"/>
                  <a:pt x="538" y="1085"/>
                </a:cubicBezTo>
                <a:cubicBezTo>
                  <a:pt x="531" y="1097"/>
                  <a:pt x="530" y="1114"/>
                  <a:pt x="530" y="1114"/>
                </a:cubicBezTo>
                <a:cubicBezTo>
                  <a:pt x="530" y="1114"/>
                  <a:pt x="542" y="1146"/>
                  <a:pt x="538" y="1163"/>
                </a:cubicBezTo>
                <a:cubicBezTo>
                  <a:pt x="534" y="1181"/>
                  <a:pt x="523" y="1253"/>
                  <a:pt x="523" y="1253"/>
                </a:cubicBezTo>
                <a:cubicBezTo>
                  <a:pt x="523" y="1253"/>
                  <a:pt x="520" y="1350"/>
                  <a:pt x="523" y="1357"/>
                </a:cubicBezTo>
                <a:cubicBezTo>
                  <a:pt x="527" y="1364"/>
                  <a:pt x="546" y="1384"/>
                  <a:pt x="544" y="1393"/>
                </a:cubicBezTo>
                <a:cubicBezTo>
                  <a:pt x="542" y="1403"/>
                  <a:pt x="549" y="1408"/>
                  <a:pt x="552" y="1417"/>
                </a:cubicBezTo>
                <a:cubicBezTo>
                  <a:pt x="556" y="1425"/>
                  <a:pt x="550" y="1441"/>
                  <a:pt x="550" y="1441"/>
                </a:cubicBezTo>
                <a:cubicBezTo>
                  <a:pt x="550" y="1441"/>
                  <a:pt x="563" y="1457"/>
                  <a:pt x="557" y="1460"/>
                </a:cubicBezTo>
                <a:cubicBezTo>
                  <a:pt x="551" y="1462"/>
                  <a:pt x="508" y="1476"/>
                  <a:pt x="502" y="1481"/>
                </a:cubicBezTo>
                <a:cubicBezTo>
                  <a:pt x="496" y="1485"/>
                  <a:pt x="479" y="1477"/>
                  <a:pt x="477" y="1470"/>
                </a:cubicBezTo>
                <a:cubicBezTo>
                  <a:pt x="474" y="1463"/>
                  <a:pt x="479" y="1453"/>
                  <a:pt x="477" y="1448"/>
                </a:cubicBezTo>
                <a:cubicBezTo>
                  <a:pt x="474" y="1443"/>
                  <a:pt x="473" y="1434"/>
                  <a:pt x="473" y="1434"/>
                </a:cubicBezTo>
                <a:cubicBezTo>
                  <a:pt x="469" y="1417"/>
                  <a:pt x="469" y="1417"/>
                  <a:pt x="469" y="1417"/>
                </a:cubicBezTo>
                <a:cubicBezTo>
                  <a:pt x="469" y="1399"/>
                  <a:pt x="469" y="1399"/>
                  <a:pt x="469" y="1399"/>
                </a:cubicBezTo>
                <a:cubicBezTo>
                  <a:pt x="469" y="1399"/>
                  <a:pt x="477" y="1392"/>
                  <a:pt x="472" y="1385"/>
                </a:cubicBezTo>
                <a:cubicBezTo>
                  <a:pt x="467" y="1378"/>
                  <a:pt x="473" y="1369"/>
                  <a:pt x="473" y="1369"/>
                </a:cubicBezTo>
                <a:cubicBezTo>
                  <a:pt x="478" y="1362"/>
                  <a:pt x="478" y="1362"/>
                  <a:pt x="478" y="1362"/>
                </a:cubicBezTo>
                <a:cubicBezTo>
                  <a:pt x="478" y="1362"/>
                  <a:pt x="453" y="1182"/>
                  <a:pt x="454" y="1166"/>
                </a:cubicBezTo>
                <a:cubicBezTo>
                  <a:pt x="455" y="1149"/>
                  <a:pt x="457" y="1105"/>
                  <a:pt x="462" y="1105"/>
                </a:cubicBezTo>
                <a:cubicBezTo>
                  <a:pt x="468" y="1105"/>
                  <a:pt x="468" y="1055"/>
                  <a:pt x="467" y="1045"/>
                </a:cubicBezTo>
                <a:cubicBezTo>
                  <a:pt x="466" y="1034"/>
                  <a:pt x="461" y="1029"/>
                  <a:pt x="456" y="1017"/>
                </a:cubicBezTo>
                <a:cubicBezTo>
                  <a:pt x="452" y="1005"/>
                  <a:pt x="422" y="918"/>
                  <a:pt x="429" y="847"/>
                </a:cubicBezTo>
                <a:cubicBezTo>
                  <a:pt x="432" y="818"/>
                  <a:pt x="428" y="867"/>
                  <a:pt x="404" y="839"/>
                </a:cubicBezTo>
                <a:cubicBezTo>
                  <a:pt x="397" y="830"/>
                  <a:pt x="385" y="838"/>
                  <a:pt x="385" y="838"/>
                </a:cubicBezTo>
                <a:cubicBezTo>
                  <a:pt x="385" y="838"/>
                  <a:pt x="345" y="846"/>
                  <a:pt x="377" y="802"/>
                </a:cubicBezTo>
                <a:cubicBezTo>
                  <a:pt x="388" y="788"/>
                  <a:pt x="390" y="756"/>
                  <a:pt x="390" y="752"/>
                </a:cubicBezTo>
                <a:cubicBezTo>
                  <a:pt x="390" y="745"/>
                  <a:pt x="397" y="747"/>
                  <a:pt x="397" y="747"/>
                </a:cubicBezTo>
                <a:cubicBezTo>
                  <a:pt x="397" y="747"/>
                  <a:pt x="425" y="682"/>
                  <a:pt x="431" y="682"/>
                </a:cubicBezTo>
                <a:cubicBezTo>
                  <a:pt x="438" y="682"/>
                  <a:pt x="445" y="670"/>
                  <a:pt x="445" y="670"/>
                </a:cubicBezTo>
                <a:cubicBezTo>
                  <a:pt x="441" y="658"/>
                  <a:pt x="441" y="658"/>
                  <a:pt x="441" y="658"/>
                </a:cubicBezTo>
                <a:cubicBezTo>
                  <a:pt x="441" y="658"/>
                  <a:pt x="429" y="641"/>
                  <a:pt x="421" y="633"/>
                </a:cubicBezTo>
                <a:cubicBezTo>
                  <a:pt x="413" y="625"/>
                  <a:pt x="413" y="548"/>
                  <a:pt x="413" y="548"/>
                </a:cubicBezTo>
                <a:cubicBezTo>
                  <a:pt x="413" y="478"/>
                  <a:pt x="413" y="478"/>
                  <a:pt x="413" y="478"/>
                </a:cubicBezTo>
                <a:cubicBezTo>
                  <a:pt x="413" y="478"/>
                  <a:pt x="419" y="442"/>
                  <a:pt x="419" y="438"/>
                </a:cubicBezTo>
                <a:cubicBezTo>
                  <a:pt x="419" y="433"/>
                  <a:pt x="395" y="388"/>
                  <a:pt x="388" y="383"/>
                </a:cubicBezTo>
                <a:cubicBezTo>
                  <a:pt x="381" y="379"/>
                  <a:pt x="296" y="376"/>
                  <a:pt x="238" y="322"/>
                </a:cubicBezTo>
                <a:cubicBezTo>
                  <a:pt x="238" y="322"/>
                  <a:pt x="230" y="319"/>
                  <a:pt x="213" y="312"/>
                </a:cubicBezTo>
                <a:cubicBezTo>
                  <a:pt x="209" y="311"/>
                  <a:pt x="201" y="296"/>
                  <a:pt x="197" y="293"/>
                </a:cubicBezTo>
                <a:cubicBezTo>
                  <a:pt x="157" y="269"/>
                  <a:pt x="106" y="210"/>
                  <a:pt x="89" y="156"/>
                </a:cubicBezTo>
                <a:cubicBezTo>
                  <a:pt x="89" y="156"/>
                  <a:pt x="79" y="139"/>
                  <a:pt x="75" y="139"/>
                </a:cubicBezTo>
                <a:cubicBezTo>
                  <a:pt x="72" y="139"/>
                  <a:pt x="42" y="125"/>
                  <a:pt x="35" y="121"/>
                </a:cubicBezTo>
                <a:cubicBezTo>
                  <a:pt x="17" y="110"/>
                  <a:pt x="1" y="91"/>
                  <a:pt x="11" y="85"/>
                </a:cubicBezTo>
                <a:cubicBezTo>
                  <a:pt x="14" y="83"/>
                  <a:pt x="8" y="75"/>
                  <a:pt x="11" y="69"/>
                </a:cubicBezTo>
                <a:cubicBezTo>
                  <a:pt x="12" y="66"/>
                  <a:pt x="14" y="66"/>
                  <a:pt x="16" y="63"/>
                </a:cubicBezTo>
                <a:cubicBezTo>
                  <a:pt x="18" y="60"/>
                  <a:pt x="16" y="52"/>
                  <a:pt x="18" y="49"/>
                </a:cubicBezTo>
                <a:cubicBezTo>
                  <a:pt x="20" y="44"/>
                  <a:pt x="28" y="45"/>
                  <a:pt x="28" y="47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3" y="0"/>
                  <a:pt x="24" y="21"/>
                </a:cubicBezTo>
                <a:cubicBezTo>
                  <a:pt x="33" y="29"/>
                  <a:pt x="55" y="46"/>
                  <a:pt x="72" y="67"/>
                </a:cubicBezTo>
                <a:cubicBezTo>
                  <a:pt x="95" y="95"/>
                  <a:pt x="114" y="128"/>
                  <a:pt x="114" y="128"/>
                </a:cubicBezTo>
                <a:cubicBezTo>
                  <a:pt x="114" y="128"/>
                  <a:pt x="153" y="160"/>
                  <a:pt x="183" y="190"/>
                </a:cubicBezTo>
                <a:cubicBezTo>
                  <a:pt x="219" y="227"/>
                  <a:pt x="246" y="262"/>
                  <a:pt x="250" y="265"/>
                </a:cubicBezTo>
                <a:cubicBezTo>
                  <a:pt x="259" y="273"/>
                  <a:pt x="283" y="271"/>
                  <a:pt x="370" y="308"/>
                </a:cubicBezTo>
                <a:cubicBezTo>
                  <a:pt x="377" y="311"/>
                  <a:pt x="398" y="297"/>
                  <a:pt x="466" y="330"/>
                </a:cubicBezTo>
                <a:cubicBezTo>
                  <a:pt x="466" y="330"/>
                  <a:pt x="484" y="320"/>
                  <a:pt x="502" y="312"/>
                </a:cubicBezTo>
                <a:cubicBezTo>
                  <a:pt x="513" y="308"/>
                  <a:pt x="506" y="290"/>
                  <a:pt x="506" y="290"/>
                </a:cubicBezTo>
                <a:cubicBezTo>
                  <a:pt x="506" y="290"/>
                  <a:pt x="502" y="264"/>
                  <a:pt x="499" y="263"/>
                </a:cubicBezTo>
                <a:cubicBezTo>
                  <a:pt x="497" y="263"/>
                  <a:pt x="492" y="255"/>
                  <a:pt x="492" y="255"/>
                </a:cubicBezTo>
                <a:cubicBezTo>
                  <a:pt x="492" y="255"/>
                  <a:pt x="486" y="229"/>
                  <a:pt x="491" y="226"/>
                </a:cubicBezTo>
                <a:cubicBezTo>
                  <a:pt x="494" y="223"/>
                  <a:pt x="501" y="227"/>
                  <a:pt x="501" y="227"/>
                </a:cubicBezTo>
                <a:lnTo>
                  <a:pt x="503" y="2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88" name="iṣḻîḑé"/>
          <p:cNvSpPr/>
          <p:nvPr>
            <p:custDataLst>
              <p:tags r:id="rId11"/>
            </p:custDataLst>
          </p:nvPr>
        </p:nvSpPr>
        <p:spPr>
          <a:xfrm>
            <a:off x="2495228" y="2969494"/>
            <a:ext cx="935351" cy="478556"/>
          </a:xfrm>
          <a:prstGeom prst="rect">
            <a:avLst/>
          </a:prstGeom>
        </p:spPr>
        <p:txBody>
          <a:bodyPr wrap="square" lIns="90000" tIns="46800" rIns="90000" bIns="46800">
            <a:normAutofit fontScale="85000" lnSpcReduction="10000"/>
          </a:bodyPr>
          <a:lstStyle/>
          <a:p>
            <a:r>
              <a:rPr lang="en-US" altLang="zh-CN" sz="3200" dirty="0" smtClean="0">
                <a:solidFill>
                  <a:srgbClr val="052AA1"/>
                </a:solidFill>
                <a:effectLst/>
                <a:cs typeface="+mn-ea"/>
                <a:sym typeface="+mn-lt"/>
              </a:rPr>
              <a:t>20%</a:t>
            </a:r>
            <a:endParaRPr lang="en-US" altLang="zh-CN" sz="3200" dirty="0">
              <a:solidFill>
                <a:srgbClr val="052AA1"/>
              </a:solidFill>
              <a:effectLst/>
              <a:cs typeface="+mn-ea"/>
              <a:sym typeface="+mn-lt"/>
            </a:endParaRPr>
          </a:p>
        </p:txBody>
      </p:sp>
      <p:sp>
        <p:nvSpPr>
          <p:cNvPr id="89" name="i$ļïḍê"/>
          <p:cNvSpPr/>
          <p:nvPr>
            <p:custDataLst>
              <p:tags r:id="rId12"/>
            </p:custDataLst>
          </p:nvPr>
        </p:nvSpPr>
        <p:spPr>
          <a:xfrm>
            <a:off x="5286664" y="2472964"/>
            <a:ext cx="935351" cy="451211"/>
          </a:xfrm>
          <a:prstGeom prst="rect">
            <a:avLst/>
          </a:prstGeom>
        </p:spPr>
        <p:txBody>
          <a:bodyPr wrap="square" lIns="90000" tIns="46800" rIns="90000" bIns="46800">
            <a:normAutofit fontScale="85000" lnSpcReduction="20000"/>
          </a:bodyPr>
          <a:lstStyle/>
          <a:p>
            <a:r>
              <a:rPr lang="en-US" altLang="zh-CN" sz="3200" dirty="0" smtClean="0">
                <a:solidFill>
                  <a:schemeClr val="accent2"/>
                </a:solidFill>
                <a:cs typeface="+mn-ea"/>
                <a:sym typeface="+mn-lt"/>
              </a:rPr>
              <a:t>40%</a:t>
            </a:r>
            <a:endParaRPr lang="en-US" altLang="zh-CN" sz="3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0" name="iṣľîḑê"/>
          <p:cNvSpPr/>
          <p:nvPr>
            <p:custDataLst>
              <p:tags r:id="rId13"/>
            </p:custDataLst>
          </p:nvPr>
        </p:nvSpPr>
        <p:spPr>
          <a:xfrm>
            <a:off x="7020824" y="1670570"/>
            <a:ext cx="935351" cy="463030"/>
          </a:xfrm>
          <a:prstGeom prst="rect">
            <a:avLst/>
          </a:prstGeom>
        </p:spPr>
        <p:txBody>
          <a:bodyPr wrap="square" lIns="90000" tIns="46800" rIns="90000" bIns="46800">
            <a:normAutofit fontScale="85000" lnSpcReduction="20000"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cs typeface="+mn-ea"/>
                <a:sym typeface="+mn-lt"/>
              </a:rPr>
              <a:t>66%</a:t>
            </a:r>
            <a:endParaRPr lang="en-US" altLang="zh-CN" sz="3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1" name="í$liḑê"/>
          <p:cNvSpPr/>
          <p:nvPr>
            <p:custDataLst>
              <p:tags r:id="rId14"/>
            </p:custDataLst>
          </p:nvPr>
        </p:nvSpPr>
        <p:spPr>
          <a:xfrm>
            <a:off x="9438005" y="841375"/>
            <a:ext cx="998651" cy="429155"/>
          </a:xfrm>
          <a:prstGeom prst="rect">
            <a:avLst/>
          </a:prstGeom>
        </p:spPr>
        <p:txBody>
          <a:bodyPr wrap="square" lIns="90000" tIns="46800" rIns="90000" bIns="46800">
            <a:normAutofit fontScale="85000" lnSpcReduction="20000"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cs typeface="+mn-ea"/>
                <a:sym typeface="+mn-lt"/>
              </a:rPr>
              <a:t>80%</a:t>
            </a:r>
            <a:endParaRPr lang="en-US" altLang="zh-CN" sz="3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92" name="组合 91"/>
          <p:cNvGrpSpPr/>
          <p:nvPr>
            <p:custDataLst>
              <p:tags r:id="rId15"/>
            </p:custDataLst>
          </p:nvPr>
        </p:nvGrpSpPr>
        <p:grpSpPr>
          <a:xfrm>
            <a:off x="1535657" y="4953214"/>
            <a:ext cx="2502535" cy="1457960"/>
            <a:chOff x="1535657" y="4953214"/>
            <a:chExt cx="2502535" cy="1457960"/>
          </a:xfrm>
        </p:grpSpPr>
        <p:sp>
          <p:nvSpPr>
            <p:cNvPr id="93" name="îṥļíḍê"/>
            <p:cNvSpPr/>
            <p:nvPr>
              <p:custDataLst>
                <p:tags r:id="rId16"/>
              </p:custDataLst>
            </p:nvPr>
          </p:nvSpPr>
          <p:spPr>
            <a:xfrm>
              <a:off x="2290361" y="4953214"/>
              <a:ext cx="1210296" cy="384155"/>
            </a:xfrm>
            <a:prstGeom prst="rect">
              <a:avLst/>
            </a:prstGeom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sz="1400" b="1" dirty="0" smtClean="0">
                  <a:solidFill>
                    <a:srgbClr val="1B208B"/>
                  </a:solidFill>
                  <a:effectLst/>
                  <a:cs typeface="+mn-ea"/>
                  <a:sym typeface="+mn-lt"/>
                </a:rPr>
                <a:t>2016-2017</a:t>
              </a:r>
              <a:endParaRPr lang="zh-CN" altLang="en-US" sz="1400" b="1" dirty="0">
                <a:solidFill>
                  <a:srgbClr val="1B208B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94" name="文本框 27"/>
            <p:cNvSpPr txBox="1"/>
            <p:nvPr>
              <p:custDataLst>
                <p:tags r:id="rId17"/>
              </p:custDataLst>
            </p:nvPr>
          </p:nvSpPr>
          <p:spPr>
            <a:xfrm>
              <a:off x="1535657" y="5212294"/>
              <a:ext cx="250253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b="1" dirty="0" smtClean="0">
                  <a:solidFill>
                    <a:srgbClr val="1B208B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  <a:sym typeface="+mn-ea"/>
                </a:rPr>
                <a:t>PCB factory established and passed ISO9001 cert</a:t>
              </a:r>
              <a:r>
                <a:rPr lang="en-US" sz="1200" b="1" dirty="0" smtClean="0">
                  <a:solidFill>
                    <a:srgbClr val="1B208B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  <a:sym typeface="+mn-ea"/>
                </a:rPr>
                <a:t>. Set a new quick turn line for rush orders.</a:t>
              </a:r>
              <a:br>
                <a:rPr lang="zh-CN" altLang="en-US" sz="1200" b="1" dirty="0" smtClean="0">
                  <a:solidFill>
                    <a:srgbClr val="1B208B"/>
                  </a:solidFill>
                  <a:latin typeface="Arial" panose="020B0604020202020204" pitchFamily="34" charset="0"/>
                  <a:ea typeface="Adobe 楷体 Std R" panose="02020400000000000000" pitchFamily="18" charset="-122"/>
                  <a:cs typeface="Arial" panose="020B0604020202020204" pitchFamily="34" charset="0"/>
                </a:rPr>
              </a:br>
              <a:endParaRPr lang="zh-CN" altLang="en-US" sz="1200" b="1" dirty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>
            <p:custDataLst>
              <p:tags r:id="rId18"/>
            </p:custDataLst>
          </p:nvPr>
        </p:nvGrpSpPr>
        <p:grpSpPr>
          <a:xfrm>
            <a:off x="4528706" y="4264280"/>
            <a:ext cx="2067560" cy="2128520"/>
            <a:chOff x="4528706" y="4286830"/>
            <a:chExt cx="2120451" cy="1813560"/>
          </a:xfrm>
        </p:grpSpPr>
        <p:sp>
          <p:nvSpPr>
            <p:cNvPr id="96" name="ïŝḻiḋê"/>
            <p:cNvSpPr/>
            <p:nvPr>
              <p:custDataLst>
                <p:tags r:id="rId19"/>
              </p:custDataLst>
            </p:nvPr>
          </p:nvSpPr>
          <p:spPr>
            <a:xfrm>
              <a:off x="4832242" y="4286830"/>
              <a:ext cx="1210296" cy="384155"/>
            </a:xfrm>
            <a:prstGeom prst="rect">
              <a:avLst/>
            </a:prstGeom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sz="1400" b="1" dirty="0" smtClean="0">
                  <a:solidFill>
                    <a:srgbClr val="052AA1"/>
                  </a:solidFill>
                  <a:effectLst/>
                  <a:cs typeface="+mn-ea"/>
                  <a:sym typeface="+mn-lt"/>
                </a:rPr>
                <a:t>2018-2019</a:t>
              </a:r>
              <a:endParaRPr lang="zh-CN" altLang="en-US" sz="1400" b="1" dirty="0">
                <a:solidFill>
                  <a:srgbClr val="052AA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97" name="文本框 28"/>
            <p:cNvSpPr txBox="1"/>
            <p:nvPr>
              <p:custDataLst>
                <p:tags r:id="rId20"/>
              </p:custDataLst>
            </p:nvPr>
          </p:nvSpPr>
          <p:spPr>
            <a:xfrm>
              <a:off x="4528706" y="4606584"/>
              <a:ext cx="2120451" cy="1493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b="1" dirty="0" smtClean="0">
                  <a:solidFill>
                    <a:srgbClr val="1B208B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  <a:sym typeface="+mn-ea"/>
                </a:rPr>
                <a:t>Passed ISO14001 and IATF16949 cert. Monthly output exceeded 20,000 sq.m, set 5 automatic SMT lines.</a:t>
              </a:r>
              <a:endParaRPr lang="en-US" altLang="zh-CN" sz="1200" b="1" dirty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altLang="zh-CN" sz="1200" b="1" dirty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8" name="组合 97"/>
          <p:cNvGrpSpPr/>
          <p:nvPr>
            <p:custDataLst>
              <p:tags r:id="rId21"/>
            </p:custDataLst>
          </p:nvPr>
        </p:nvGrpSpPr>
        <p:grpSpPr>
          <a:xfrm>
            <a:off x="6801497" y="3928610"/>
            <a:ext cx="1875778" cy="1550591"/>
            <a:chOff x="6801497" y="3925828"/>
            <a:chExt cx="1941349" cy="1324158"/>
          </a:xfrm>
        </p:grpSpPr>
        <p:sp>
          <p:nvSpPr>
            <p:cNvPr id="99" name="iSḻïdé"/>
            <p:cNvSpPr/>
            <p:nvPr>
              <p:custDataLst>
                <p:tags r:id="rId22"/>
              </p:custDataLst>
            </p:nvPr>
          </p:nvSpPr>
          <p:spPr>
            <a:xfrm>
              <a:off x="7118309" y="3925828"/>
              <a:ext cx="1210296" cy="384155"/>
            </a:xfrm>
            <a:prstGeom prst="rect">
              <a:avLst/>
            </a:prstGeom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sz="1400" b="1" dirty="0" smtClean="0">
                  <a:solidFill>
                    <a:srgbClr val="052AA1"/>
                  </a:solidFill>
                  <a:effectLst/>
                  <a:cs typeface="+mn-ea"/>
                  <a:sym typeface="+mn-lt"/>
                </a:rPr>
                <a:t>2020-2021</a:t>
              </a:r>
              <a:endParaRPr lang="zh-CN" altLang="en-US" sz="1400" b="1" dirty="0">
                <a:solidFill>
                  <a:srgbClr val="052AA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00" name="文本框 29"/>
            <p:cNvSpPr txBox="1"/>
            <p:nvPr>
              <p:custDataLst>
                <p:tags r:id="rId23"/>
              </p:custDataLst>
            </p:nvPr>
          </p:nvSpPr>
          <p:spPr>
            <a:xfrm>
              <a:off x="6801497" y="4226179"/>
              <a:ext cx="1941349" cy="1023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b="1" dirty="0" smtClean="0">
                  <a:solidFill>
                    <a:srgbClr val="1B208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Build a new SMT factory, Enlarge the factory to 2000㎡. Have  ISO14001 certification.</a:t>
              </a:r>
              <a:endParaRPr lang="zh-CN" altLang="en-US" sz="1200" b="1" dirty="0">
                <a:solidFill>
                  <a:srgbClr val="1B208B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01" name="组合 100"/>
          <p:cNvGrpSpPr/>
          <p:nvPr>
            <p:custDataLst>
              <p:tags r:id="rId24"/>
            </p:custDataLst>
          </p:nvPr>
        </p:nvGrpSpPr>
        <p:grpSpPr>
          <a:xfrm>
            <a:off x="9305925" y="3160943"/>
            <a:ext cx="1976490" cy="2676327"/>
            <a:chOff x="9305925" y="3160943"/>
            <a:chExt cx="1976490" cy="2676327"/>
          </a:xfrm>
        </p:grpSpPr>
        <p:sp>
          <p:nvSpPr>
            <p:cNvPr id="102" name="ïṥlîďè"/>
            <p:cNvSpPr/>
            <p:nvPr>
              <p:custDataLst>
                <p:tags r:id="rId25"/>
              </p:custDataLst>
            </p:nvPr>
          </p:nvSpPr>
          <p:spPr>
            <a:xfrm>
              <a:off x="9584728" y="3160943"/>
              <a:ext cx="1210296" cy="384155"/>
            </a:xfrm>
            <a:prstGeom prst="rect">
              <a:avLst/>
            </a:prstGeom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sz="1400" b="1" dirty="0" smtClean="0">
                  <a:solidFill>
                    <a:srgbClr val="052AA1"/>
                  </a:solidFill>
                  <a:effectLst/>
                  <a:cs typeface="+mn-ea"/>
                  <a:sym typeface="+mn-lt"/>
                </a:rPr>
                <a:t>2022-2023</a:t>
              </a:r>
              <a:endParaRPr lang="zh-CN" altLang="en-US" sz="1400" b="1" dirty="0">
                <a:solidFill>
                  <a:srgbClr val="052AA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03" name="文本框 30"/>
            <p:cNvSpPr txBox="1"/>
            <p:nvPr>
              <p:custDataLst>
                <p:tags r:id="rId26"/>
              </p:custDataLst>
            </p:nvPr>
          </p:nvSpPr>
          <p:spPr>
            <a:xfrm>
              <a:off x="9305925" y="3530315"/>
              <a:ext cx="1976490" cy="2306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b="1" dirty="0" smtClean="0">
                  <a:solidFill>
                    <a:srgbClr val="1B208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Pass the certification IATF16949, </a:t>
              </a:r>
              <a:r>
                <a:rPr lang="en-US" altLang="zh-CN" sz="1200" b="1" dirty="0" smtClean="0">
                  <a:solidFill>
                    <a:srgbClr val="1B208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Passed GJB 9001C-2017 cert,  and got 2 new SMT lines, then total have 7 SMT lines and provide the large Qty ODM service.</a:t>
              </a:r>
              <a:endParaRPr lang="zh-CN" altLang="en-US" sz="1200" b="1" dirty="0">
                <a:solidFill>
                  <a:srgbClr val="1B208B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200" b="1" dirty="0">
                <a:solidFill>
                  <a:srgbClr val="1B208B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conveyor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ldLvl="0" animBg="1"/>
      <p:bldP spid="75" grpId="0" animBg="1"/>
      <p:bldP spid="76" grpId="0" animBg="1"/>
      <p:bldP spid="83" grpId="0" animBg="1"/>
      <p:bldP spid="87" grpId="0" animBg="1"/>
      <p:bldP spid="88" grpId="0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46524" y="4563296"/>
            <a:ext cx="3077751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Manufacture </a:t>
            </a:r>
            <a:r>
              <a:rPr lang="en-US" altLang="zh-CN" sz="1600" dirty="0" smtClean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1-40 </a:t>
            </a:r>
            <a:r>
              <a:rPr lang="en-US" altLang="zh-CN" sz="1600" dirty="0" smtClean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layer </a:t>
            </a:r>
            <a:r>
              <a:rPr lang="en-US" altLang="zh-CN" sz="1600" dirty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PCB including </a:t>
            </a:r>
            <a:r>
              <a:rPr lang="en-US" altLang="zh-CN" sz="1600" dirty="0" smtClean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rigid, flex-rigid, </a:t>
            </a:r>
            <a:r>
              <a:rPr lang="en-US" altLang="zh-CN" sz="1600" dirty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HDI, </a:t>
            </a:r>
            <a:r>
              <a:rPr lang="en-US" altLang="zh-CN" sz="1600" dirty="0" smtClean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FPC, MCPCB.</a:t>
            </a:r>
            <a:endParaRPr lang="en-US" altLang="zh-CN" sz="1600" dirty="0">
              <a:solidFill>
                <a:srgbClr val="1B208B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30810" y="4553771"/>
            <a:ext cx="347496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Professional purchasing </a:t>
            </a:r>
            <a:r>
              <a:rPr lang="en-US" altLang="zh-CN" sz="1600" dirty="0" smtClean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team, </a:t>
            </a:r>
            <a:r>
              <a:rPr lang="en-US" altLang="zh-CN" sz="1600" dirty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own </a:t>
            </a:r>
            <a:r>
              <a:rPr lang="en-US" altLang="zh-CN" sz="1600" dirty="0" smtClean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international </a:t>
            </a:r>
            <a:r>
              <a:rPr lang="en-US" altLang="zh-CN" sz="1600" dirty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purchasing channel and </a:t>
            </a:r>
            <a:r>
              <a:rPr lang="en-US" altLang="zh-CN" sz="1600" dirty="0" smtClean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high </a:t>
            </a:r>
            <a:r>
              <a:rPr lang="en-US" altLang="zh-CN" sz="1600" dirty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quality standard.</a:t>
            </a:r>
            <a:endParaRPr lang="en-US" altLang="zh-CN" sz="1600" dirty="0">
              <a:solidFill>
                <a:srgbClr val="1B208B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68479" y="4582933"/>
            <a:ext cx="317284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Advanced </a:t>
            </a:r>
            <a:r>
              <a:rPr lang="en-US" altLang="zh-CN" sz="1600" dirty="0" smtClean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equipments </a:t>
            </a:r>
            <a:r>
              <a:rPr lang="en-US" altLang="zh-CN" sz="1600" dirty="0">
                <a:solidFill>
                  <a:srgbClr val="1B208B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and experienced engineers  make a guarantee for assembly.</a:t>
            </a:r>
            <a:endParaRPr lang="en-US" altLang="zh-CN" sz="1600" dirty="0">
              <a:solidFill>
                <a:srgbClr val="1B208B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17572" y="1378870"/>
            <a:ext cx="1834847" cy="473872"/>
          </a:xfrm>
          <a:prstGeom prst="rect">
            <a:avLst/>
          </a:prstGeom>
          <a:solidFill>
            <a:srgbClr val="2A31AF"/>
          </a:solidFill>
          <a:ln w="19050">
            <a:solidFill>
              <a:schemeClr val="bg1"/>
            </a:solidFill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PCB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55" y="2047875"/>
            <a:ext cx="3670300" cy="244602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9488266" y="1359983"/>
            <a:ext cx="1580254" cy="473872"/>
          </a:xfrm>
          <a:prstGeom prst="rect">
            <a:avLst/>
          </a:prstGeom>
          <a:solidFill>
            <a:srgbClr val="2A31AF"/>
          </a:solidFill>
          <a:ln w="19050">
            <a:solidFill>
              <a:schemeClr val="bg1"/>
            </a:solidFill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PCB Assembly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05425" y="1401445"/>
            <a:ext cx="1580515" cy="526415"/>
          </a:xfrm>
          <a:prstGeom prst="rect">
            <a:avLst/>
          </a:prstGeom>
          <a:solidFill>
            <a:srgbClr val="2A31AF"/>
          </a:solidFill>
          <a:ln w="19050">
            <a:solidFill>
              <a:schemeClr val="bg1"/>
            </a:solidFill>
          </a:ln>
          <a:effectLst>
            <a:outerShdw blurRad="76200" dist="762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Sourcing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27828" y="328295"/>
            <a:ext cx="2959269" cy="654900"/>
            <a:chOff x="196209" y="198456"/>
            <a:chExt cx="2959269" cy="872300"/>
          </a:xfrm>
        </p:grpSpPr>
        <p:sp>
          <p:nvSpPr>
            <p:cNvPr id="23" name="矩形 22"/>
            <p:cNvSpPr/>
            <p:nvPr/>
          </p:nvSpPr>
          <p:spPr>
            <a:xfrm rot="16200000">
              <a:off x="-118611" y="545743"/>
              <a:ext cx="872300" cy="177726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</a:schemeClr>
                </a:gs>
                <a:gs pos="29000">
                  <a:srgbClr val="5F5F5F">
                    <a:lumMod val="33000"/>
                    <a:lumOff val="67000"/>
                  </a:srgbClr>
                </a:gs>
                <a:gs pos="80000">
                  <a:schemeClr val="tx1">
                    <a:lumMod val="69000"/>
                    <a:lumOff val="31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06399" y="283028"/>
              <a:ext cx="2749079" cy="772197"/>
              <a:chOff x="217713" y="319314"/>
              <a:chExt cx="2374857" cy="7721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7" name="矩形 26"/>
              <p:cNvSpPr/>
              <p:nvPr/>
            </p:nvSpPr>
            <p:spPr>
              <a:xfrm>
                <a:off x="255770" y="380311"/>
                <a:ext cx="2336800" cy="7112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17713" y="319314"/>
                <a:ext cx="2336800" cy="711200"/>
              </a:xfrm>
              <a:prstGeom prst="rect">
                <a:avLst/>
              </a:prstGeom>
              <a:solidFill>
                <a:srgbClr val="2A3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en-US" altLang="zh-CN" sz="2200" b="1" dirty="0"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  <a:sym typeface="+mn-ea"/>
                  </a:rPr>
                  <a:t>One-stop Services</a:t>
                </a:r>
                <a:endParaRPr lang="zh-CN" alt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473603" y="312056"/>
              <a:ext cx="58057" cy="6386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 rot="16200000">
              <a:off x="32960" y="475304"/>
              <a:ext cx="638627" cy="312129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</a:schemeClr>
                </a:gs>
                <a:gs pos="29000">
                  <a:srgbClr val="5F5F5F">
                    <a:lumMod val="33000"/>
                    <a:lumOff val="67000"/>
                  </a:srgbClr>
                </a:gs>
                <a:gs pos="80000">
                  <a:schemeClr val="tx1">
                    <a:lumMod val="69000"/>
                    <a:lumOff val="31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2076450"/>
            <a:ext cx="28003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2009774"/>
            <a:ext cx="3722494" cy="24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9"/>
          <p:cNvSpPr txBox="1"/>
          <p:nvPr/>
        </p:nvSpPr>
        <p:spPr>
          <a:xfrm>
            <a:off x="564515" y="404495"/>
            <a:ext cx="1998980" cy="563245"/>
          </a:xfrm>
          <a:prstGeom prst="rect">
            <a:avLst/>
          </a:prstGeom>
          <a:solidFill>
            <a:srgbClr val="2A31AF"/>
          </a:solidFill>
        </p:spPr>
        <p:txBody>
          <a:bodyPr wrap="square" rtlCol="0">
            <a:noAutofit/>
          </a:bodyPr>
          <a:lstStyle/>
          <a:p>
            <a:pPr marL="0" lvl="1" algn="ctr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Application 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153795"/>
            <a:ext cx="12191365" cy="4985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557" y="1325461"/>
            <a:ext cx="11694253" cy="4871504"/>
          </a:xfrm>
          <a:prstGeom prst="rect">
            <a:avLst/>
          </a:prstGeom>
        </p:spPr>
      </p:pic>
      <p:graphicFrame>
        <p:nvGraphicFramePr>
          <p:cNvPr id="19" name="图表 18"/>
          <p:cNvGraphicFramePr/>
          <p:nvPr/>
        </p:nvGraphicFramePr>
        <p:xfrm>
          <a:off x="3835121" y="2660650"/>
          <a:ext cx="6483985" cy="353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0" name="文本框 59"/>
          <p:cNvSpPr txBox="1"/>
          <p:nvPr/>
        </p:nvSpPr>
        <p:spPr>
          <a:xfrm>
            <a:off x="548005" y="450215"/>
            <a:ext cx="3052445" cy="430887"/>
          </a:xfrm>
          <a:prstGeom prst="rect">
            <a:avLst/>
          </a:prstGeom>
          <a:solidFill>
            <a:srgbClr val="2A31AF"/>
          </a:solidFill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bg1"/>
                </a:solidFill>
              </a:rPr>
              <a:t>Customer distribute</a:t>
            </a:r>
            <a:endParaRPr lang="en-US" altLang="zh-CN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67503" y="352425"/>
            <a:ext cx="2723347" cy="704850"/>
            <a:chOff x="196209" y="198456"/>
            <a:chExt cx="3227998" cy="872300"/>
          </a:xfrm>
        </p:grpSpPr>
        <p:sp>
          <p:nvSpPr>
            <p:cNvPr id="11" name="矩形 10"/>
            <p:cNvSpPr/>
            <p:nvPr/>
          </p:nvSpPr>
          <p:spPr>
            <a:xfrm rot="16200000">
              <a:off x="-118611" y="545743"/>
              <a:ext cx="872300" cy="177726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</a:schemeClr>
                </a:gs>
                <a:gs pos="29000">
                  <a:srgbClr val="5F5F5F">
                    <a:lumMod val="33000"/>
                    <a:lumOff val="67000"/>
                  </a:srgbClr>
                </a:gs>
                <a:gs pos="80000">
                  <a:schemeClr val="tx1">
                    <a:lumMod val="69000"/>
                    <a:lumOff val="31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06399" y="283028"/>
              <a:ext cx="3017808" cy="772197"/>
              <a:chOff x="217713" y="319314"/>
              <a:chExt cx="2607005" cy="7721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" name="矩形 14"/>
              <p:cNvSpPr/>
              <p:nvPr/>
            </p:nvSpPr>
            <p:spPr>
              <a:xfrm>
                <a:off x="268308" y="380311"/>
                <a:ext cx="2556410" cy="7112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17713" y="319314"/>
                <a:ext cx="2556410" cy="711200"/>
              </a:xfrm>
              <a:prstGeom prst="rect">
                <a:avLst/>
              </a:prstGeom>
              <a:solidFill>
                <a:srgbClr val="2A3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473603" y="312056"/>
              <a:ext cx="58057" cy="6386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32960" y="475304"/>
              <a:ext cx="638627" cy="312129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</a:schemeClr>
                </a:gs>
                <a:gs pos="29000">
                  <a:srgbClr val="5F5F5F">
                    <a:lumMod val="33000"/>
                    <a:lumOff val="67000"/>
                  </a:srgbClr>
                </a:gs>
                <a:gs pos="80000">
                  <a:schemeClr val="tx1">
                    <a:lumMod val="69000"/>
                    <a:lumOff val="31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22"/>
          <p:cNvSpPr>
            <a:spLocks noChangeArrowheads="1"/>
          </p:cNvSpPr>
          <p:nvPr/>
        </p:nvSpPr>
        <p:spPr bwMode="auto">
          <a:xfrm>
            <a:off x="479333" y="486969"/>
            <a:ext cx="249246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+mn-ea"/>
                <a:ea typeface="+mn-ea"/>
              </a:rPr>
              <a:t>PCB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  <a:ea typeface="+mn-ea"/>
              </a:rPr>
              <a:t>Capability</a:t>
            </a:r>
            <a:endParaRPr lang="zh-CN" altLang="zh-CN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1" name="TextBox 19"/>
          <p:cNvSpPr txBox="1"/>
          <p:nvPr/>
        </p:nvSpPr>
        <p:spPr>
          <a:xfrm>
            <a:off x="6549168" y="2494821"/>
            <a:ext cx="36467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基本情况简介</a:t>
            </a:r>
            <a:endParaRPr lang="zh-CN" altLang="en-US" sz="24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63" name="TextBox 19"/>
          <p:cNvSpPr txBox="1"/>
          <p:nvPr/>
        </p:nvSpPr>
        <p:spPr>
          <a:xfrm>
            <a:off x="6549168" y="4221570"/>
            <a:ext cx="36467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加入你的标题</a:t>
            </a:r>
            <a:endParaRPr lang="zh-CN" altLang="en-US" sz="24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graphicFrame>
        <p:nvGraphicFramePr>
          <p:cNvPr id="24" name="组合 3"/>
          <p:cNvGraphicFramePr/>
          <p:nvPr>
            <p:custDataLst>
              <p:tags r:id="rId1"/>
            </p:custDataLst>
          </p:nvPr>
        </p:nvGraphicFramePr>
        <p:xfrm>
          <a:off x="6000749" y="1235607"/>
          <a:ext cx="5410200" cy="5013325"/>
        </p:xfrm>
        <a:graphic>
          <a:graphicData uri="http://schemas.openxmlformats.org/drawingml/2006/table">
            <a:tbl>
              <a:tblPr/>
              <a:tblGrid>
                <a:gridCol w="1339773"/>
                <a:gridCol w="4070428"/>
              </a:tblGrid>
              <a:tr h="25654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kumimoji="0" lang="zh-CN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0118" marR="110118" marT="41294" marB="41294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kumimoji="0" lang="en-US" altLang="zh-CN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Capability</a:t>
                      </a:r>
                      <a:endParaRPr kumimoji="0" lang="zh-CN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118" marR="110118" marT="41294" marB="41294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141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Layers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1-40 L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88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Material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FR4,High-Tg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Halogen Free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TU, Rogers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Isola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Taconic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Arlon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Teflon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AL, Coppe core. PI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88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Max. Panel Dimension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646mm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1500mm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141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Outline Tolerance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±0.10mm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141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Board Thickness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0.2mm-8.0mm</a:t>
                      </a: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Board Thickness Tolerance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±10%</a:t>
                      </a: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1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Min. Track Width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3mil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External Cu Thickness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18um-350um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HOZ-10OZ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）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Drilling Bit Size(CNC)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0.15mm-6.50mm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Finished Hole Dimension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0.1mm-6.0mm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1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algn="ctr"/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Hole Tolerance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±0.05mm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algn="ctr"/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Hole Position Tolerance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±0.05mm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algn="ctr"/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Plugged Hole Diameter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0.20mm-0.50mm</a:t>
                      </a:r>
                      <a:endParaRPr kumimoji="0" lang="en-US" altLang="zh-CN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21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algn="ctr"/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Solder Mask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algn="ctr"/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Green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Blue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White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Black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Yellow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Purple, etc.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algn="ctr"/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Surface Finishing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algn="ctr"/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HASL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HASL(Lead Free)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Immersion Gold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Immersion Tin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Immersion Silver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OSP</a:t>
                      </a: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31A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Hard Gold( up to 100u”)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A31A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90" marR="82590" marT="30970" marB="3097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4" y="1228725"/>
            <a:ext cx="4905375" cy="499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3040" y="2795905"/>
            <a:ext cx="5286375" cy="3575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65140" y="2816860"/>
            <a:ext cx="3301365" cy="1698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56885" y="4616450"/>
            <a:ext cx="3311525" cy="1770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73185" y="2816860"/>
            <a:ext cx="2907030" cy="16998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96680" y="4617720"/>
            <a:ext cx="2901950" cy="17481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565140" y="80645"/>
            <a:ext cx="6316345" cy="26352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15900" y="81280"/>
            <a:ext cx="5262880" cy="2634615"/>
          </a:xfrm>
          <a:prstGeom prst="rect">
            <a:avLst/>
          </a:prstGeom>
        </p:spPr>
      </p:pic>
      <p:sp>
        <p:nvSpPr>
          <p:cNvPr id="74" name="文本框 23"/>
          <p:cNvSpPr txBox="1"/>
          <p:nvPr>
            <p:custDataLst>
              <p:tags r:id="rId15"/>
            </p:custDataLst>
          </p:nvPr>
        </p:nvSpPr>
        <p:spPr>
          <a:xfrm>
            <a:off x="220980" y="81280"/>
            <a:ext cx="2836545" cy="397510"/>
          </a:xfrm>
          <a:prstGeom prst="rect">
            <a:avLst/>
          </a:prstGeom>
          <a:solidFill>
            <a:srgbClr val="2A31AF"/>
          </a:solidFill>
        </p:spPr>
        <p:txBody>
          <a:bodyPr wrap="square" lIns="121917" tIns="60958" rIns="121917" bIns="60958" rtlCol="0">
            <a:spAutoFit/>
          </a:bodyPr>
          <a:p>
            <a:r>
              <a:rPr lang="en-US" altLang="zh-CN" b="1" dirty="0">
                <a:solidFill>
                  <a:schemeClr val="bg1"/>
                </a:solidFill>
              </a:rPr>
              <a:t>Production workshop</a:t>
            </a:r>
            <a:endParaRPr lang="en-US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ldLvl="0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10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15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16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17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18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19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120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1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2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3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4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5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ISPRING_RESOURCE_PATHS_HASH_PRESENTER" val="5bfbc1479c6794bc4499398d0a27afc55aeb8ac"/>
  <p:tag name="ISPRING_PRESENTATION_TITLE" val="falsh"/>
  <p:tag name="KSO_WPP_MARK_KEY" val="da6c6121-ebfe-4ee5-8d4b-b6c05afec772"/>
  <p:tag name="COMMONDATA" val="eyJoZGlkIjoiMTljZmJhMDVkMmRjMjZlZWY0ZDNiMDVjMjA0N2NiM2UifQ=="/>
</p:tagLst>
</file>

<file path=ppt/tags/tag14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15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16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17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18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19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2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20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21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22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23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24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25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26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TABLE_BEAUTIFY" val="smartTable{6aee014e-424d-4e21-bc2a-7ae34c5f1c42}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523.2652755905511,&quot;left&quot;:120.91787401574803,&quot;top&quot;:66.25,&quot;width&quot;:767.4612598425198}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0</TotalTime>
  <Words>9217</Words>
  <Application>WPS 演示</Application>
  <PresentationFormat>自定义</PresentationFormat>
  <Paragraphs>691</Paragraphs>
  <Slides>25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Arial Unicode MS</vt:lpstr>
      <vt:lpstr>方正兰亭粗黑_GBK</vt:lpstr>
      <vt:lpstr>Wingdings 2</vt:lpstr>
      <vt:lpstr>Arial</vt:lpstr>
      <vt:lpstr>Calibri</vt:lpstr>
      <vt:lpstr>Adobe 楷体 Std R</vt:lpstr>
      <vt:lpstr>等线</vt:lpstr>
      <vt:lpstr>Arial Unicode MS</vt:lpstr>
      <vt:lpstr>inpin heiti</vt:lpstr>
      <vt:lpstr>华文楷体</vt:lpstr>
      <vt:lpstr>黑体</vt:lpstr>
      <vt:lpstr>Maiandra GD</vt:lpstr>
      <vt:lpstr>Cambria</vt:lpstr>
      <vt:lpstr>龙腾四海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PCBA Factory 1</vt:lpstr>
      <vt:lpstr>PCBA Factory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公司简介</dc:title>
  <dc:creator>第一PPT</dc:creator>
  <cp:keywords>www.1ppt.com</cp:keywords>
  <cp:lastModifiedBy>陈艳茜</cp:lastModifiedBy>
  <cp:revision>822</cp:revision>
  <dcterms:created xsi:type="dcterms:W3CDTF">2015-06-07T09:29:00Z</dcterms:created>
  <dcterms:modified xsi:type="dcterms:W3CDTF">2024-06-24T13:56:10Z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35D9063105764F2280CC538DC45155A3_12</vt:lpwstr>
  </property>
  <property fmtid="{D5CDD505-2E9C-101B-9397-08002B2CF9AE}" pid="3" name="KSOProductBuildVer">
    <vt:lpwstr>2052-12.1.0.16929</vt:lpwstr>
  </property>
</Properties>
</file>