
<file path=[Content_Types].xml><?xml version="1.0" encoding="utf-8"?>
<Types xmlns="http://schemas.openxmlformats.org/package/2006/content-types">
  <Default Extension="bin" ContentType="image/unknown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63" r:id="rId4"/>
    <p:sldId id="257" r:id="rId5"/>
    <p:sldId id="258" r:id="rId6"/>
    <p:sldId id="264" r:id="rId7"/>
    <p:sldId id="259" r:id="rId8"/>
    <p:sldId id="260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470197"/>
          </a:xfrm>
          <a:prstGeom prst="rect">
            <a:avLst/>
          </a:prstGeom>
        </p:spPr>
        <p:txBody>
          <a:bodyPr vert="horz" lIns="89099" tIns="44550" rIns="89099" bIns="445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470197"/>
          </a:xfrm>
          <a:prstGeom prst="rect">
            <a:avLst/>
          </a:prstGeom>
        </p:spPr>
        <p:txBody>
          <a:bodyPr vert="horz" lIns="89099" tIns="44550" rIns="89099" bIns="44550" rtlCol="0"/>
          <a:lstStyle>
            <a:lvl1pPr algn="r">
              <a:defRPr sz="1200"/>
            </a:lvl1pPr>
          </a:lstStyle>
          <a:p>
            <a:fld id="{230F809D-59DB-46A6-8F0B-C1844BEB4136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099" tIns="44550" rIns="89099" bIns="445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517297"/>
            <a:ext cx="5678824" cy="3694841"/>
          </a:xfrm>
          <a:prstGeom prst="rect">
            <a:avLst/>
          </a:prstGeom>
        </p:spPr>
        <p:txBody>
          <a:bodyPr vert="horz" lIns="89099" tIns="44550" rIns="89099" bIns="445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5104"/>
            <a:ext cx="3076672" cy="470196"/>
          </a:xfrm>
          <a:prstGeom prst="rect">
            <a:avLst/>
          </a:prstGeom>
        </p:spPr>
        <p:txBody>
          <a:bodyPr vert="horz" lIns="89099" tIns="44550" rIns="89099" bIns="445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8915104"/>
            <a:ext cx="3076672" cy="470196"/>
          </a:xfrm>
          <a:prstGeom prst="rect">
            <a:avLst/>
          </a:prstGeom>
        </p:spPr>
        <p:txBody>
          <a:bodyPr vert="horz" lIns="89099" tIns="44550" rIns="89099" bIns="44550" rtlCol="0" anchor="b"/>
          <a:lstStyle>
            <a:lvl1pPr algn="r">
              <a:defRPr sz="1200"/>
            </a:lvl1pPr>
          </a:lstStyle>
          <a:p>
            <a:fld id="{1224F245-85C3-4FFA-B946-81F3026FF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4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81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1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83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2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1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3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8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6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6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2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8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1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0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C980-B6F7-4DA7-A2C5-FD5C85EBEF80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696CCE-EC14-4AA2-9DE7-A287884F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7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bin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brightzinterconnectionsystem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078314-E605-4A76-8F1F-F521090FC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4" y="176340"/>
            <a:ext cx="7613904" cy="3374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3AB7E7-8E7B-47B1-AFBF-C7C09250BEC2}"/>
              </a:ext>
            </a:extLst>
          </p:cNvPr>
          <p:cNvSpPr txBox="1"/>
          <p:nvPr/>
        </p:nvSpPr>
        <p:spPr>
          <a:xfrm>
            <a:off x="1669775" y="3686313"/>
            <a:ext cx="745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Brightz Interconnection system Pvt.Ltd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7D2CA-DA93-47A8-AF4D-16C6125034EE}"/>
              </a:ext>
            </a:extLst>
          </p:cNvPr>
          <p:cNvSpPr txBox="1"/>
          <p:nvPr/>
        </p:nvSpPr>
        <p:spPr>
          <a:xfrm>
            <a:off x="460734" y="4554772"/>
            <a:ext cx="9912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pitchFamily="34" charset="0"/>
              </a:rPr>
              <a:t>Is Manufacturer, Supplier &amp; Exporter Of Wire Harnessing, Enclosure Wiring &amp; Integration, Power Cables, Cable Assemblies, Cabinet Integration, Aerospace, Defense,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pitchFamily="34" charset="0"/>
              </a:rPr>
              <a:t> E V Wire Harness, Automotive Cable &amp; wire Assemblies, Ethernet Cable Harness, RF network Cable Harness.</a:t>
            </a:r>
          </a:p>
        </p:txBody>
      </p:sp>
    </p:spTree>
    <p:extLst>
      <p:ext uri="{BB962C8B-B14F-4D97-AF65-F5344CB8AC3E}">
        <p14:creationId xmlns:p14="http://schemas.microsoft.com/office/powerpoint/2010/main" val="299423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EA03E-B20A-4B8A-85D6-180B7612D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7" y="2676936"/>
            <a:ext cx="2411894" cy="2941983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A815B72-6955-475C-BA71-453F50DB5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074" y="2562877"/>
            <a:ext cx="628392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 am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Jagadeesha S., founder of Brightz Interconnection System Pvt. Ltd.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We have </a:t>
            </a:r>
            <a:r>
              <a:rPr lang="en-US" altLang="en-US" sz="2000" b="1" dirty="0">
                <a:latin typeface="Arial" panose="020B0604020202020204" pitchFamily="34" charset="0"/>
              </a:rPr>
              <a:t>with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000" b="1" dirty="0">
                <a:latin typeface="Arial" panose="020B0604020202020204" pitchFamily="34" charset="0"/>
              </a:rPr>
              <a:t>0+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 years experience in the cable &amp; wire harness manufacturing field. Per-wisely, worked </a:t>
            </a:r>
            <a:r>
              <a:rPr lang="en-US" altLang="en-US" sz="2000" b="1" dirty="0">
                <a:latin typeface="Arial" panose="020B0604020202020204" pitchFamily="34" charset="0"/>
              </a:rPr>
              <a:t>with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 Aerospace, </a:t>
            </a:r>
            <a:r>
              <a:rPr lang="en-US" altLang="en-US" sz="2000" b="1" dirty="0">
                <a:latin typeface="Arial" panose="020B0604020202020204" pitchFamily="34" charset="0"/>
              </a:rPr>
              <a:t>De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fense, EV, Medical, automotive wire harnesses &amp; cabinets customers. In Trasccon, Centum,  Amphenol,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Nysha</a:t>
            </a:r>
            <a:r>
              <a:rPr lang="en-US" altLang="en-US" sz="2000" b="1" dirty="0">
                <a:latin typeface="Arial" panose="020B0604020202020204" pitchFamily="34" charset="0"/>
              </a:rPr>
              <a:t> Mobility.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I formally launched this company on May 27, 2024.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2B4B92-3522-4D42-A84D-D03C5D1BA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3" y="148101"/>
            <a:ext cx="3869634" cy="16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6EB02B-F8BC-4F3F-BDE0-776D7D8C00E3}"/>
              </a:ext>
            </a:extLst>
          </p:cNvPr>
          <p:cNvSpPr txBox="1"/>
          <p:nvPr/>
        </p:nvSpPr>
        <p:spPr>
          <a:xfrm>
            <a:off x="3872946" y="2039612"/>
            <a:ext cx="585414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 We have automatic cable &amp; wire cutting &amp; stripping machine , wire crimping machine, dedicated applicator, crimping tools, toggle press, soldering stations, Hot air Gun, &amp; etc..</a:t>
            </a:r>
          </a:p>
          <a:p>
            <a:r>
              <a:rPr lang="en-US" sz="2000" b="1" dirty="0"/>
              <a:t>      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    We have 5 members more the 3~4 years experience &amp;  7 no’s Operators </a:t>
            </a:r>
          </a:p>
          <a:p>
            <a:pPr marL="457200" indent="-457200">
              <a:buAutoNum type="arabicPeriod"/>
            </a:pPr>
            <a:r>
              <a:rPr lang="en-US" sz="2000" b="1" dirty="0"/>
              <a:t>purchase dept.: 1</a:t>
            </a:r>
          </a:p>
          <a:p>
            <a:pPr marL="457200" indent="-457200">
              <a:buAutoNum type="arabicPeriod"/>
            </a:pPr>
            <a:r>
              <a:rPr lang="en-US" sz="2000" b="1" dirty="0"/>
              <a:t>Engineer dept. 1</a:t>
            </a:r>
          </a:p>
          <a:p>
            <a:pPr marL="457200" indent="-457200">
              <a:buAutoNum type="arabicPeriod"/>
            </a:pPr>
            <a:r>
              <a:rPr lang="en-US" sz="2000" b="1" dirty="0"/>
              <a:t>Stores &amp; Accounts: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E54E4-FD63-4771-9570-6B35E4D9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3" y="121596"/>
            <a:ext cx="3869634" cy="1633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52895-12E8-4C54-85E4-61014A052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1" b="37392"/>
          <a:stretch/>
        </p:blipFill>
        <p:spPr>
          <a:xfrm>
            <a:off x="396894" y="2069019"/>
            <a:ext cx="3075847" cy="170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D3EF7-FD27-4DC0-BE0F-70459BAA36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49" r="14187" b="4155"/>
          <a:stretch/>
        </p:blipFill>
        <p:spPr>
          <a:xfrm>
            <a:off x="396895" y="3964080"/>
            <a:ext cx="3075846" cy="20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2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F0A49-229E-422F-BCB3-5AE188ABC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51" y="4288982"/>
            <a:ext cx="2473020" cy="1809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CDADD7-69F9-4A85-ADD6-1E9756F7F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50" y="1732736"/>
            <a:ext cx="2473021" cy="1953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0474B-2755-4054-8FE6-3274BFC63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60" y="1775809"/>
            <a:ext cx="2511456" cy="1953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6B742-E799-4F81-AE22-7F675AE93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23" y="4145360"/>
            <a:ext cx="2350027" cy="1953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30DD35-9E42-4E3C-BF7F-B5D9C8E94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146" y="4288981"/>
            <a:ext cx="2604170" cy="1809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3A94B-8891-4011-BA5C-FFB75EF8F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732" y="1792376"/>
            <a:ext cx="2512094" cy="1953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CFBDB1-5AFB-40BE-B683-E5A6B84008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20" t="12486" r="6862" b="16272"/>
          <a:stretch/>
        </p:blipFill>
        <p:spPr>
          <a:xfrm>
            <a:off x="9130748" y="1547207"/>
            <a:ext cx="2769702" cy="2186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8C7ECE-DB00-40B6-8288-310266AB7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691" y="4288982"/>
            <a:ext cx="2636135" cy="1809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83CB4F-E497-449C-8407-08F64FBA18A0}"/>
              </a:ext>
            </a:extLst>
          </p:cNvPr>
          <p:cNvSpPr txBox="1"/>
          <p:nvPr/>
        </p:nvSpPr>
        <p:spPr>
          <a:xfrm>
            <a:off x="380398" y="3752440"/>
            <a:ext cx="26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Relimate</a:t>
            </a:r>
            <a:r>
              <a:rPr lang="en-US" b="1" dirty="0"/>
              <a:t> Harness For PCB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DF5481-0E29-4107-9665-1BC2A05D2BA3}"/>
              </a:ext>
            </a:extLst>
          </p:cNvPr>
          <p:cNvSpPr txBox="1"/>
          <p:nvPr/>
        </p:nvSpPr>
        <p:spPr>
          <a:xfrm>
            <a:off x="3359242" y="3732535"/>
            <a:ext cx="26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Relimate</a:t>
            </a:r>
            <a:r>
              <a:rPr lang="en-US" b="1" dirty="0"/>
              <a:t> Harness For PCB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26396-5C91-4646-94D8-ECD6D2106874}"/>
              </a:ext>
            </a:extLst>
          </p:cNvPr>
          <p:cNvSpPr txBox="1"/>
          <p:nvPr/>
        </p:nvSpPr>
        <p:spPr>
          <a:xfrm>
            <a:off x="6332074" y="3634612"/>
            <a:ext cx="279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Medical equipment’s cable Harness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E397F-AEAB-447E-A097-4C9C60266C98}"/>
              </a:ext>
            </a:extLst>
          </p:cNvPr>
          <p:cNvSpPr txBox="1"/>
          <p:nvPr/>
        </p:nvSpPr>
        <p:spPr>
          <a:xfrm>
            <a:off x="352485" y="6098626"/>
            <a:ext cx="26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Defense Cabinets wiring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E78BD3-42FB-4DED-BA74-E8C1F9E45FEF}"/>
              </a:ext>
            </a:extLst>
          </p:cNvPr>
          <p:cNvSpPr txBox="1"/>
          <p:nvPr/>
        </p:nvSpPr>
        <p:spPr>
          <a:xfrm>
            <a:off x="3382456" y="6100388"/>
            <a:ext cx="26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Aerospace wiring Harness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0CB7C1-8FA8-41F9-B9B9-C490CFB22D9A}"/>
              </a:ext>
            </a:extLst>
          </p:cNvPr>
          <p:cNvSpPr txBox="1"/>
          <p:nvPr/>
        </p:nvSpPr>
        <p:spPr>
          <a:xfrm>
            <a:off x="6248894" y="6106665"/>
            <a:ext cx="263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Military equipment’s wiring Harness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24C51D-BB1E-4F7E-A1D8-3FAFDAB6861C}"/>
              </a:ext>
            </a:extLst>
          </p:cNvPr>
          <p:cNvSpPr txBox="1"/>
          <p:nvPr/>
        </p:nvSpPr>
        <p:spPr>
          <a:xfrm>
            <a:off x="9792197" y="3642650"/>
            <a:ext cx="179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 Battery Cable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1FD4B2-9D75-4B10-95AB-076B7CC39A05}"/>
              </a:ext>
            </a:extLst>
          </p:cNvPr>
          <p:cNvSpPr txBox="1"/>
          <p:nvPr/>
        </p:nvSpPr>
        <p:spPr>
          <a:xfrm>
            <a:off x="9580217" y="6089413"/>
            <a:ext cx="263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Automotive wiring Harness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AA745-2CE6-44F5-AAC0-8D9147C50A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3913" y="0"/>
            <a:ext cx="3798805" cy="17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2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81D6B-99E4-4CE7-96CD-85778B981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797" y="1638247"/>
            <a:ext cx="3059190" cy="1790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57C9BD-CF25-4F8C-B4D8-66D4CE460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49" y="4105815"/>
            <a:ext cx="2862471" cy="1785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426A71-876B-43F6-A598-2436B748BD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301" b="9215"/>
          <a:stretch/>
        </p:blipFill>
        <p:spPr>
          <a:xfrm>
            <a:off x="4613711" y="4105814"/>
            <a:ext cx="2964578" cy="1732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D307FE-A04B-4D9C-A96F-CBFA3D99E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710" y="1638246"/>
            <a:ext cx="2964579" cy="1790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B56FD-6A99-43FE-A9FD-1D6C9950EC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585" r="25074"/>
          <a:stretch/>
        </p:blipFill>
        <p:spPr>
          <a:xfrm rot="5400000">
            <a:off x="9100447" y="3498358"/>
            <a:ext cx="1785889" cy="3059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A6034C-44E7-4C97-9F06-677F4F52F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669" y="1638246"/>
            <a:ext cx="2862471" cy="17907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57731D-ED1C-4D9D-A1D4-C5440A17BD2C}"/>
              </a:ext>
            </a:extLst>
          </p:cNvPr>
          <p:cNvSpPr txBox="1"/>
          <p:nvPr/>
        </p:nvSpPr>
        <p:spPr>
          <a:xfrm>
            <a:off x="936777" y="3433654"/>
            <a:ext cx="26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CCTV Cable Harness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471820-5DE8-4266-A45B-BE40DECAFFA8}"/>
              </a:ext>
            </a:extLst>
          </p:cNvPr>
          <p:cNvSpPr txBox="1"/>
          <p:nvPr/>
        </p:nvSpPr>
        <p:spPr>
          <a:xfrm>
            <a:off x="4756497" y="3433654"/>
            <a:ext cx="26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RF Network Cable Harness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6F64FA-1C25-495D-9069-D7B807B1CE65}"/>
              </a:ext>
            </a:extLst>
          </p:cNvPr>
          <p:cNvSpPr txBox="1"/>
          <p:nvPr/>
        </p:nvSpPr>
        <p:spPr>
          <a:xfrm>
            <a:off x="9302213" y="3433654"/>
            <a:ext cx="26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Phase Cable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0881F3-2A34-46FF-B681-CB40E3E52DD5}"/>
              </a:ext>
            </a:extLst>
          </p:cNvPr>
          <p:cNvSpPr txBox="1"/>
          <p:nvPr/>
        </p:nvSpPr>
        <p:spPr>
          <a:xfrm>
            <a:off x="1215074" y="5920898"/>
            <a:ext cx="193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 Cable Harness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4E2DD-779F-4AD5-99C2-F6D25C592AF4}"/>
              </a:ext>
            </a:extLst>
          </p:cNvPr>
          <p:cNvSpPr txBox="1"/>
          <p:nvPr/>
        </p:nvSpPr>
        <p:spPr>
          <a:xfrm>
            <a:off x="5303369" y="6105564"/>
            <a:ext cx="227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LVDS Cable Harness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62BC6-DC97-4AA9-8DE0-4B210F8CD2B0}"/>
              </a:ext>
            </a:extLst>
          </p:cNvPr>
          <p:cNvSpPr txBox="1"/>
          <p:nvPr/>
        </p:nvSpPr>
        <p:spPr>
          <a:xfrm>
            <a:off x="8637492" y="6091070"/>
            <a:ext cx="288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 Charger Ex Cable Harness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21599D-A7A1-4496-A278-04433C1AEC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09" y="2327"/>
            <a:ext cx="3869634" cy="16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4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DC9BF-95C5-4D4B-B6BA-72030A949BBC}"/>
              </a:ext>
            </a:extLst>
          </p:cNvPr>
          <p:cNvSpPr txBox="1"/>
          <p:nvPr/>
        </p:nvSpPr>
        <p:spPr>
          <a:xfrm>
            <a:off x="715728" y="879925"/>
            <a:ext cx="4160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Inventory &amp; Quality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9FF75-C6E6-466E-A3D8-E05EC26FC175}"/>
              </a:ext>
            </a:extLst>
          </p:cNvPr>
          <p:cNvSpPr txBox="1"/>
          <p:nvPr/>
        </p:nvSpPr>
        <p:spPr>
          <a:xfrm>
            <a:off x="1798320" y="1527533"/>
            <a:ext cx="79892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keep inventory on PO release_ Lead time 7~10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RM availability we will make FIFO (First In First Out) based on purchases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Supplier base with Chennai &amp; Delhi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open PO will hold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motorized pullout tester for Quality part production and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Dedicated customized applicators (Locally </a:t>
            </a:r>
            <a:r>
              <a:rPr lang="en-US" dirty="0" err="1"/>
              <a:t>mfg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Semiautomatic Wire cutting, Stripping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Semiautomatic Crimping machine with 2ton capacity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1CAEAD-21D8-416F-AA9E-8CEE40AC6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882" y="526198"/>
            <a:ext cx="4850296" cy="598901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Clients who we have presently </a:t>
            </a:r>
          </a:p>
        </p:txBody>
      </p:sp>
      <p:pic>
        <p:nvPicPr>
          <p:cNvPr id="1026" name="Picture 2" descr="Asterisk-Shop: Your One-Stop Shop for VoIP &amp; PBX Solutions">
            <a:extLst>
              <a:ext uri="{FF2B5EF4-FFF2-40B4-BE49-F238E27FC236}">
                <a16:creationId xmlns:a16="http://schemas.microsoft.com/office/drawing/2014/main" id="{CB6AE442-EDA0-4951-B2B2-25A2D086B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15" y="1618525"/>
            <a:ext cx="3439768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eers | SLN Technologies">
            <a:extLst>
              <a:ext uri="{FF2B5EF4-FFF2-40B4-BE49-F238E27FC236}">
                <a16:creationId xmlns:a16="http://schemas.microsoft.com/office/drawing/2014/main" id="{809D7A76-4F75-4FC2-9917-EB232B10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50" y="1618525"/>
            <a:ext cx="2638425" cy="13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2C8DA-63AF-4A43-B537-622BEF2D4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680" y="1592021"/>
            <a:ext cx="2459314" cy="1389718"/>
          </a:xfrm>
          <a:prstGeom prst="rect">
            <a:avLst/>
          </a:prstGeom>
        </p:spPr>
      </p:pic>
      <p:pic>
        <p:nvPicPr>
          <p:cNvPr id="1030" name="Picture 6" descr="Centum Electronics | Crédit Mutuel Equity">
            <a:extLst>
              <a:ext uri="{FF2B5EF4-FFF2-40B4-BE49-F238E27FC236}">
                <a16:creationId xmlns:a16="http://schemas.microsoft.com/office/drawing/2014/main" id="{3B48CEA3-1803-42B2-BB73-9E002F6BD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8" b="27049"/>
          <a:stretch/>
        </p:blipFill>
        <p:spPr bwMode="auto">
          <a:xfrm>
            <a:off x="905620" y="3008243"/>
            <a:ext cx="3439768" cy="18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DCA3D-5470-4224-8A3E-C4BDD5CBDFB5}"/>
              </a:ext>
            </a:extLst>
          </p:cNvPr>
          <p:cNvSpPr txBox="1"/>
          <p:nvPr/>
        </p:nvSpPr>
        <p:spPr>
          <a:xfrm>
            <a:off x="8454680" y="3487251"/>
            <a:ext cx="343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Poppins" panose="020B0502040204020203" pitchFamily="2" charset="0"/>
              </a:rPr>
              <a:t>VAIDEHEE INDUSTRIES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833022-2C39-460A-8C73-AB0470C89F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96" r="11192" b="21172"/>
          <a:stretch/>
        </p:blipFill>
        <p:spPr>
          <a:xfrm>
            <a:off x="806882" y="4798841"/>
            <a:ext cx="3439768" cy="1542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7D1AD9-EAAD-4CF8-8E19-288559DA2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502" y="5193092"/>
            <a:ext cx="4084672" cy="1389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280482-83EA-45FD-B5FF-57781676A368}"/>
              </a:ext>
            </a:extLst>
          </p:cNvPr>
          <p:cNvSpPr txBox="1"/>
          <p:nvPr/>
        </p:nvSpPr>
        <p:spPr>
          <a:xfrm>
            <a:off x="8769937" y="5440358"/>
            <a:ext cx="302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33CC"/>
                </a:highlight>
                <a:latin typeface="Bahnschrift SemiBold Condensed" panose="020B0502040204020203" pitchFamily="34" charset="0"/>
              </a:rPr>
              <a:t>Vetech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33CC"/>
                </a:highlight>
                <a:latin typeface="Bahnschrift SemiBold Condensed" panose="020B0502040204020203" pitchFamily="34" charset="0"/>
              </a:rPr>
              <a:t> Electronic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A50E4-EAA5-84C4-463D-CA90C13C5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8009" y="3721091"/>
            <a:ext cx="2668319" cy="4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0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EB8DE4-3653-4AE5-8101-AB4F5AE45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3839" y="3226709"/>
            <a:ext cx="3551583" cy="757927"/>
          </a:xfrm>
        </p:spPr>
        <p:txBody>
          <a:bodyPr>
            <a:normAutofit fontScale="55000" lnSpcReduction="20000"/>
          </a:bodyPr>
          <a:lstStyle/>
          <a:p>
            <a:r>
              <a:rPr lang="en-US" sz="9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BAB19-6E64-4C75-8064-62816846AD8D}"/>
              </a:ext>
            </a:extLst>
          </p:cNvPr>
          <p:cNvSpPr txBox="1"/>
          <p:nvPr/>
        </p:nvSpPr>
        <p:spPr>
          <a:xfrm>
            <a:off x="313635" y="5037988"/>
            <a:ext cx="52213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- </a:t>
            </a:r>
            <a:r>
              <a:rPr lang="en-US" b="1" dirty="0">
                <a:hlinkClick r:id="rId2"/>
              </a:rPr>
              <a:t>brightzinterconnectionsystem@gmail.com</a:t>
            </a:r>
            <a:endParaRPr lang="en-US" b="1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Mobile: - +918553099116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Website: - brightzsystem.com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F855E-33B3-4B57-BFD6-1A192CE49A12}"/>
              </a:ext>
            </a:extLst>
          </p:cNvPr>
          <p:cNvSpPr txBox="1"/>
          <p:nvPr/>
        </p:nvSpPr>
        <p:spPr>
          <a:xfrm>
            <a:off x="6657008" y="5037988"/>
            <a:ext cx="5221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Address: - 74/7 Pemmanahalli Village Sompura Hobli Nelamangala Taluk Dabaspet Bangalore Rural - 562111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A6E19-8168-465F-8A3C-026FF5D4E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890" y="127241"/>
            <a:ext cx="4642603" cy="20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721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</TotalTime>
  <Words>356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Bahnschrift SemiBold Condensed</vt:lpstr>
      <vt:lpstr>Calibri</vt:lpstr>
      <vt:lpstr>Lato</vt:lpstr>
      <vt:lpstr>Poppins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Jagadeesha madival</dc:creator>
  <cp:lastModifiedBy>Jagadeesha madival</cp:lastModifiedBy>
  <cp:revision>7</cp:revision>
  <dcterms:created xsi:type="dcterms:W3CDTF">2024-11-12T07:24:21Z</dcterms:created>
  <dcterms:modified xsi:type="dcterms:W3CDTF">2024-11-12T13:00:59Z</dcterms:modified>
</cp:coreProperties>
</file>