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E5C416-2FA0-4556-A800-B971EFB758C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617A630A-F72C-4110-9BCF-08A72825FCB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416-2FA0-4556-A800-B971EFB758C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A630A-F72C-4110-9BCF-08A72825FCB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416-2FA0-4556-A800-B971EFB758C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A630A-F72C-4110-9BCF-08A72825FCB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416-2FA0-4556-A800-B971EFB758C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A630A-F72C-4110-9BCF-08A72825F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E5C416-2FA0-4556-A800-B971EFB758C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617A630A-F72C-4110-9BCF-08A72825FC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416-2FA0-4556-A800-B971EFB758C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A630A-F72C-4110-9BCF-08A72825FC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416-2FA0-4556-A800-B971EFB758C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A630A-F72C-4110-9BCF-08A72825FCB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416-2FA0-4556-A800-B971EFB758C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A630A-F72C-4110-9BCF-08A72825FC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416-2FA0-4556-A800-B971EFB758C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A630A-F72C-4110-9BCF-08A72825F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416-2FA0-4556-A800-B971EFB758C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A630A-F72C-4110-9BCF-08A72825FCB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416-2FA0-4556-A800-B971EFB758C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A630A-F72C-4110-9BCF-08A72825FCB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7A630A-F72C-4110-9BCF-08A72825F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E5C416-2FA0-4556-A800-B971EFB758C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erchant.mahyhandicrafts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gency FB" pitchFamily="34" charset="0"/>
              </a:rPr>
              <a:t>By – MAHY </a:t>
            </a:r>
            <a:r>
              <a:rPr lang="en-US" sz="2800" dirty="0" smtClean="0">
                <a:latin typeface="Agency FB" pitchFamily="34" charset="0"/>
              </a:rPr>
              <a:t>Handicrafts</a:t>
            </a:r>
          </a:p>
          <a:p>
            <a:endParaRPr lang="en-US" sz="2800" dirty="0">
              <a:latin typeface="Agency FB" pitchFamily="34" charset="0"/>
            </a:endParaRPr>
          </a:p>
          <a:p>
            <a:r>
              <a:rPr lang="en-US" sz="2800" dirty="0" smtClean="0">
                <a:latin typeface="Agency FB" pitchFamily="34" charset="0"/>
              </a:rPr>
              <a:t>Note- All sizes and designs are customizable as per buyer needs.</a:t>
            </a:r>
            <a:endParaRPr lang="en-US" sz="2800" dirty="0">
              <a:latin typeface="Agency FB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gency FB" pitchFamily="34" charset="0"/>
              </a:rPr>
              <a:t>Metal Napkin Rings/Napkin holders</a:t>
            </a:r>
            <a:endParaRPr lang="en-US" sz="40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r="7388" b="19034"/>
          <a:stretch/>
        </p:blipFill>
        <p:spPr>
          <a:xfrm>
            <a:off x="3278222" y="914400"/>
            <a:ext cx="5484778" cy="5814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762000"/>
            <a:ext cx="32544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NO. – MH9996</a:t>
            </a:r>
          </a:p>
          <a:p>
            <a:r>
              <a:rPr lang="en-US" dirty="0" smtClean="0">
                <a:latin typeface="Agency FB" pitchFamily="34" charset="0"/>
              </a:rPr>
              <a:t>ITEM NAME – IRON EMBOSSED NAPKIN RING</a:t>
            </a:r>
          </a:p>
          <a:p>
            <a:r>
              <a:rPr lang="en-US" dirty="0" smtClean="0">
                <a:latin typeface="Agency FB" pitchFamily="34" charset="0"/>
              </a:rPr>
              <a:t>SIZE – LEAFE – 5.5CM  </a:t>
            </a:r>
          </a:p>
          <a:p>
            <a:r>
              <a:rPr lang="en-US" dirty="0"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          RING – 4.5CM </a:t>
            </a:r>
          </a:p>
          <a:p>
            <a:r>
              <a:rPr lang="en-US" dirty="0" smtClean="0">
                <a:latin typeface="Agency FB" pitchFamily="34" charset="0"/>
              </a:rPr>
              <a:t>MATERIAL – IRON </a:t>
            </a:r>
          </a:p>
          <a:p>
            <a:r>
              <a:rPr lang="en-US" dirty="0" smtClean="0">
                <a:latin typeface="Agency FB" pitchFamily="34" charset="0"/>
              </a:rPr>
              <a:t>FINISH – GOLD PLATING (EPL)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0"/>
            <a:ext cx="54864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46672"/>
            <a:ext cx="32319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NO. – MH99997</a:t>
            </a:r>
          </a:p>
          <a:p>
            <a:r>
              <a:rPr lang="en-US" dirty="0" smtClean="0">
                <a:latin typeface="Agency FB" pitchFamily="34" charset="0"/>
              </a:rPr>
              <a:t>ITEM NAME – BRASS LEAVES NAPKIN RINGS</a:t>
            </a:r>
          </a:p>
          <a:p>
            <a:r>
              <a:rPr lang="en-US" dirty="0" smtClean="0">
                <a:latin typeface="Agency FB" pitchFamily="34" charset="0"/>
              </a:rPr>
              <a:t>SIZE – W5CM X LCM X H6CM</a:t>
            </a:r>
          </a:p>
          <a:p>
            <a:r>
              <a:rPr lang="en-US" dirty="0" smtClean="0">
                <a:latin typeface="Agency FB" pitchFamily="34" charset="0"/>
              </a:rPr>
              <a:t>MATERIAL - BRASS</a:t>
            </a:r>
          </a:p>
          <a:p>
            <a:r>
              <a:rPr lang="en-US" dirty="0" smtClean="0">
                <a:latin typeface="Agency FB" pitchFamily="34" charset="0"/>
              </a:rPr>
              <a:t>FINISH – BRASS PLATING (EPL)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6350000" cy="635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152400"/>
            <a:ext cx="26661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NO. – MH9998</a:t>
            </a:r>
          </a:p>
          <a:p>
            <a:r>
              <a:rPr lang="en-US" dirty="0" smtClean="0">
                <a:latin typeface="Agency FB" pitchFamily="34" charset="0"/>
              </a:rPr>
              <a:t>ITEM NAME – BRASS NAPKIN RINGS</a:t>
            </a:r>
          </a:p>
          <a:p>
            <a:r>
              <a:rPr lang="en-US" dirty="0" smtClean="0">
                <a:latin typeface="Agency FB" pitchFamily="34" charset="0"/>
              </a:rPr>
              <a:t>SIZE – H-3.5CM X L-4.5CM</a:t>
            </a:r>
          </a:p>
          <a:p>
            <a:r>
              <a:rPr lang="en-US" dirty="0" smtClean="0">
                <a:latin typeface="Agency FB" pitchFamily="34" charset="0"/>
              </a:rPr>
              <a:t>MATERIAL – BRASS</a:t>
            </a:r>
          </a:p>
          <a:p>
            <a:r>
              <a:rPr lang="en-US" dirty="0" smtClean="0">
                <a:latin typeface="Agency FB" pitchFamily="34" charset="0"/>
              </a:rPr>
              <a:t>FINISH – BRASS PLATING (EPL)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8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736600"/>
            <a:ext cx="5080000" cy="558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57200"/>
            <a:ext cx="39405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NO. – MH9993A</a:t>
            </a:r>
          </a:p>
          <a:p>
            <a:r>
              <a:rPr lang="en-US" dirty="0" smtClean="0">
                <a:latin typeface="Agency FB" pitchFamily="34" charset="0"/>
              </a:rPr>
              <a:t>ITEM NAME – IRON HAMMERED NAPKIN RING SET OF 3</a:t>
            </a:r>
          </a:p>
          <a:p>
            <a:r>
              <a:rPr lang="en-US" dirty="0" smtClean="0">
                <a:latin typeface="Agency FB" pitchFamily="34" charset="0"/>
              </a:rPr>
              <a:t>SIZE – SNOW FLAKE – 6CM</a:t>
            </a:r>
          </a:p>
          <a:p>
            <a:r>
              <a:rPr lang="en-US" dirty="0"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          REINDEER – 5CM</a:t>
            </a:r>
          </a:p>
          <a:p>
            <a:r>
              <a:rPr lang="en-US" dirty="0"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          STAR-  5CM</a:t>
            </a:r>
          </a:p>
          <a:p>
            <a:r>
              <a:rPr lang="en-US" dirty="0"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          RING SIZE – 4.5CM</a:t>
            </a:r>
          </a:p>
          <a:p>
            <a:r>
              <a:rPr lang="en-US" dirty="0" smtClean="0">
                <a:latin typeface="Agency FB" pitchFamily="34" charset="0"/>
              </a:rPr>
              <a:t>MATERIAL – IRON</a:t>
            </a:r>
          </a:p>
          <a:p>
            <a:r>
              <a:rPr lang="en-US" dirty="0" smtClean="0">
                <a:latin typeface="Agency FB" pitchFamily="34" charset="0"/>
              </a:rPr>
              <a:t>FINISH – GOLD , ROSE GOLD , NICKLE (SILVER) (EPL) 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7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62000"/>
            <a:ext cx="5842000" cy="584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5669"/>
            <a:ext cx="34034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NO. – MH9999</a:t>
            </a:r>
          </a:p>
          <a:p>
            <a:r>
              <a:rPr lang="en-US" dirty="0" smtClean="0">
                <a:latin typeface="Agency FB" pitchFamily="34" charset="0"/>
              </a:rPr>
              <a:t>ITEM NAME – BRASS HAMMERED NAPKIN RING</a:t>
            </a:r>
          </a:p>
          <a:p>
            <a:r>
              <a:rPr lang="en-US" dirty="0" smtClean="0">
                <a:latin typeface="Agency FB" pitchFamily="34" charset="0"/>
              </a:rPr>
              <a:t>SIZE – HAMMERED CIRCLE – 5CM</a:t>
            </a:r>
          </a:p>
          <a:p>
            <a:r>
              <a:rPr lang="en-US" dirty="0"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          RING SIZE – 4.5CM</a:t>
            </a:r>
          </a:p>
          <a:p>
            <a:r>
              <a:rPr lang="en-US" dirty="0" smtClean="0">
                <a:latin typeface="Agency FB" pitchFamily="34" charset="0"/>
              </a:rPr>
              <a:t>MATERIAL – BRASS</a:t>
            </a:r>
          </a:p>
          <a:p>
            <a:r>
              <a:rPr lang="en-US" dirty="0" smtClean="0">
                <a:latin typeface="Agency FB" pitchFamily="34" charset="0"/>
              </a:rPr>
              <a:t>FINISH – GOLD PLATING (EPL)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7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0" t="25886" r="33286" b="48227"/>
          <a:stretch/>
        </p:blipFill>
        <p:spPr>
          <a:xfrm rot="2082093">
            <a:off x="3014009" y="1208487"/>
            <a:ext cx="5000742" cy="4387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51206" r="61064" b="24397"/>
          <a:stretch/>
        </p:blipFill>
        <p:spPr>
          <a:xfrm rot="19398403">
            <a:off x="1919853" y="4111504"/>
            <a:ext cx="1819073" cy="1673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9600"/>
            <a:ext cx="33826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NO. – MH10002</a:t>
            </a:r>
          </a:p>
          <a:p>
            <a:r>
              <a:rPr lang="en-US" dirty="0" smtClean="0">
                <a:latin typeface="Agency FB" pitchFamily="34" charset="0"/>
              </a:rPr>
              <a:t>ITEM NAME – IRON ROSE GOLD NAPKIN RINGS</a:t>
            </a:r>
          </a:p>
          <a:p>
            <a:r>
              <a:rPr lang="en-US" dirty="0" smtClean="0">
                <a:latin typeface="Agency FB" pitchFamily="34" charset="0"/>
              </a:rPr>
              <a:t>SIZE – Out side </a:t>
            </a:r>
            <a:r>
              <a:rPr lang="en-US" dirty="0" err="1" smtClean="0">
                <a:latin typeface="Agency FB" pitchFamily="34" charset="0"/>
              </a:rPr>
              <a:t>dia</a:t>
            </a:r>
            <a:r>
              <a:rPr lang="en-US" dirty="0" smtClean="0">
                <a:latin typeface="Agency FB" pitchFamily="34" charset="0"/>
              </a:rPr>
              <a:t> – 5.5cm </a:t>
            </a:r>
          </a:p>
          <a:p>
            <a:r>
              <a:rPr lang="en-US" dirty="0"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          Inside hole   - 4.5cm</a:t>
            </a:r>
          </a:p>
          <a:p>
            <a:r>
              <a:rPr lang="en-US" dirty="0" smtClean="0">
                <a:latin typeface="Agency FB" pitchFamily="34" charset="0"/>
              </a:rPr>
              <a:t>MATERIAL – IRON</a:t>
            </a:r>
          </a:p>
          <a:p>
            <a:r>
              <a:rPr lang="en-US" dirty="0" smtClean="0">
                <a:latin typeface="Agency FB" pitchFamily="34" charset="0"/>
              </a:rPr>
              <a:t>FINISH – GOLD ROSE PLATING (EPL)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0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6324600" cy="2590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Thank you for your attention,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We hope you like our designs. </a:t>
            </a:r>
            <a:endParaRPr lang="en-US" sz="2800" dirty="0">
              <a:solidFill>
                <a:schemeClr val="tx1"/>
              </a:solidFill>
              <a:latin typeface="Agency FB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Looking forward for your positive response.</a:t>
            </a:r>
            <a:endParaRPr lang="en-US" sz="2800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429000"/>
            <a:ext cx="5105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gency FB" pitchFamily="34" charset="0"/>
              </a:rPr>
              <a:t>Designs by - MAHY Handicrafts</a:t>
            </a:r>
          </a:p>
          <a:p>
            <a:r>
              <a:rPr lang="en-US" sz="2000" b="1" dirty="0" smtClean="0">
                <a:latin typeface="Agency FB" pitchFamily="34" charset="0"/>
              </a:rPr>
              <a:t>Contact no. -  +918954520617</a:t>
            </a:r>
          </a:p>
          <a:p>
            <a:r>
              <a:rPr lang="en-US" sz="2000" b="1" dirty="0" smtClean="0">
                <a:latin typeface="Agency FB" pitchFamily="34" charset="0"/>
              </a:rPr>
              <a:t>E-mail – </a:t>
            </a:r>
            <a:r>
              <a:rPr lang="en-US" sz="2000" b="1" dirty="0" smtClean="0">
                <a:latin typeface="Agency FB" pitchFamily="34" charset="0"/>
                <a:hlinkClick r:id="rId2"/>
              </a:rPr>
              <a:t>merchant.mahyhandicrafts@gmail.com</a:t>
            </a:r>
            <a:endParaRPr lang="en-US" sz="2000" b="1" dirty="0" smtClean="0">
              <a:latin typeface="Agency FB" pitchFamily="34" charset="0"/>
            </a:endParaRPr>
          </a:p>
          <a:p>
            <a:r>
              <a:rPr lang="en-US" sz="2000" b="1" dirty="0" smtClean="0">
                <a:latin typeface="Agency FB" pitchFamily="34" charset="0"/>
              </a:rPr>
              <a:t>Add. – Tobacco street ,  near </a:t>
            </a:r>
            <a:r>
              <a:rPr lang="en-US" sz="2000" b="1" dirty="0" err="1" smtClean="0">
                <a:latin typeface="Agency FB" pitchFamily="34" charset="0"/>
              </a:rPr>
              <a:t>sadar</a:t>
            </a:r>
            <a:r>
              <a:rPr lang="en-US" sz="2000" b="1" dirty="0" smtClean="0">
                <a:latin typeface="Agency FB" pitchFamily="34" charset="0"/>
              </a:rPr>
              <a:t> – e – </a:t>
            </a:r>
            <a:r>
              <a:rPr lang="en-US" sz="2000" b="1" dirty="0" err="1" smtClean="0">
                <a:latin typeface="Agency FB" pitchFamily="34" charset="0"/>
              </a:rPr>
              <a:t>ala</a:t>
            </a:r>
            <a:r>
              <a:rPr lang="en-US" sz="2000" b="1" dirty="0">
                <a:latin typeface="Agency FB" pitchFamily="34" charset="0"/>
              </a:rPr>
              <a:t> </a:t>
            </a:r>
            <a:r>
              <a:rPr lang="en-US" sz="2000" b="1" dirty="0" smtClean="0">
                <a:latin typeface="Agency FB" pitchFamily="34" charset="0"/>
              </a:rPr>
              <a:t>gate , Moradabad 244001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729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12900"/>
            <a:ext cx="5016500" cy="501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532" y="240268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NO. – MH9982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80" y="609600"/>
            <a:ext cx="37096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NAME – IRON ROSE GOLD NAPKIN HOLDER</a:t>
            </a:r>
          </a:p>
          <a:p>
            <a:r>
              <a:rPr lang="en-US" dirty="0" smtClean="0">
                <a:latin typeface="Agency FB" pitchFamily="34" charset="0"/>
              </a:rPr>
              <a:t>SIZE – TISSUE HOLDER-H23 X W10CM X L10CM</a:t>
            </a:r>
          </a:p>
          <a:p>
            <a:r>
              <a:rPr lang="en-US" dirty="0"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          NAPKIN HOLDER – H11CM X L11CM X W4.5CM</a:t>
            </a:r>
          </a:p>
          <a:p>
            <a:r>
              <a:rPr lang="en-US" dirty="0" smtClean="0">
                <a:latin typeface="Agency FB" pitchFamily="34" charset="0"/>
              </a:rPr>
              <a:t>MATERIAL - IRON</a:t>
            </a:r>
          </a:p>
          <a:p>
            <a:r>
              <a:rPr lang="en-US" dirty="0" smtClean="0">
                <a:latin typeface="Agency FB" pitchFamily="34" charset="0"/>
              </a:rPr>
              <a:t>FINISH – ROSE GOLD PLATING (EPL)</a:t>
            </a:r>
          </a:p>
          <a:p>
            <a:r>
              <a:rPr lang="en-US" dirty="0"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          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36637"/>
            <a:ext cx="4525963" cy="4525963"/>
          </a:xfrm>
        </p:spPr>
      </p:pic>
      <p:sp>
        <p:nvSpPr>
          <p:cNvPr id="2" name="TextBox 1"/>
          <p:cNvSpPr txBox="1"/>
          <p:nvPr/>
        </p:nvSpPr>
        <p:spPr>
          <a:xfrm>
            <a:off x="381000" y="685800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NO. – MH9986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78468"/>
            <a:ext cx="2656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NAME – IRON GOLDEN NAPKIN</a:t>
            </a:r>
          </a:p>
          <a:p>
            <a:r>
              <a:rPr lang="en-US" dirty="0" smtClean="0">
                <a:latin typeface="Agency FB" pitchFamily="34" charset="0"/>
              </a:rPr>
              <a:t>SIZE – H4CM X L5CM X W5CM </a:t>
            </a:r>
          </a:p>
          <a:p>
            <a:r>
              <a:rPr lang="en-US" dirty="0" smtClean="0">
                <a:latin typeface="Agency FB" pitchFamily="34" charset="0"/>
              </a:rPr>
              <a:t>MATERIAL – IRON </a:t>
            </a:r>
          </a:p>
          <a:p>
            <a:r>
              <a:rPr lang="en-US" dirty="0" smtClean="0">
                <a:latin typeface="Agency FB" pitchFamily="34" charset="0"/>
              </a:rPr>
              <a:t>FINISH – GOLDEN PLATING (EPL)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92951"/>
            <a:ext cx="3733800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92951"/>
            <a:ext cx="3753255" cy="3753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0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NO. – MH9988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714" y="304800"/>
            <a:ext cx="32912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NAME – BRASS TRIANGLE NAPKIN RING</a:t>
            </a:r>
          </a:p>
          <a:p>
            <a:r>
              <a:rPr lang="en-US" dirty="0" smtClean="0">
                <a:latin typeface="Agency FB" pitchFamily="34" charset="0"/>
              </a:rPr>
              <a:t>SIZE – TRIANGLE – 5CM </a:t>
            </a:r>
          </a:p>
          <a:p>
            <a:r>
              <a:rPr lang="en-US" dirty="0"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           INSIDE HOLE – 4CM</a:t>
            </a:r>
          </a:p>
          <a:p>
            <a:r>
              <a:rPr lang="en-US" dirty="0" smtClean="0">
                <a:latin typeface="Agency FB" pitchFamily="34" charset="0"/>
              </a:rPr>
              <a:t>MATERIAL – BRASS</a:t>
            </a:r>
          </a:p>
          <a:p>
            <a:r>
              <a:rPr lang="en-US" dirty="0" smtClean="0">
                <a:latin typeface="Agency FB" pitchFamily="34" charset="0"/>
              </a:rPr>
              <a:t>FINISH – GOLD PLATING (EPL)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1752600"/>
            <a:ext cx="4991100" cy="4991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926068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NO. – MH9989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005" y="1307068"/>
            <a:ext cx="31357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NAME – BRASS LEAVES NAPKIN RING</a:t>
            </a:r>
          </a:p>
          <a:p>
            <a:r>
              <a:rPr lang="en-US" dirty="0" smtClean="0">
                <a:latin typeface="Agency FB" pitchFamily="34" charset="0"/>
              </a:rPr>
              <a:t>SIZE – FLOWER 4CM</a:t>
            </a:r>
          </a:p>
          <a:p>
            <a:r>
              <a:rPr lang="en-US" dirty="0"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          RING 5CM</a:t>
            </a:r>
          </a:p>
          <a:p>
            <a:r>
              <a:rPr lang="en-US" dirty="0" smtClean="0">
                <a:latin typeface="Agency FB" pitchFamily="34" charset="0"/>
              </a:rPr>
              <a:t>MATERIAL – BRASS</a:t>
            </a:r>
          </a:p>
          <a:p>
            <a:r>
              <a:rPr lang="en-US" dirty="0" smtClean="0">
                <a:latin typeface="Agency FB" pitchFamily="34" charset="0"/>
              </a:rPr>
              <a:t>FINISH – BRASS PLATING 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11400"/>
            <a:ext cx="4394200" cy="439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21626"/>
            <a:ext cx="4237355" cy="4483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294" y="545068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NO. – MH9990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14400"/>
            <a:ext cx="30107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NAME – IRON FLORAL NAPKIN RING</a:t>
            </a:r>
          </a:p>
          <a:p>
            <a:r>
              <a:rPr lang="en-US" dirty="0" smtClean="0">
                <a:latin typeface="Agency FB" pitchFamily="34" charset="0"/>
              </a:rPr>
              <a:t>SIZE – LEAFE 6CM</a:t>
            </a:r>
          </a:p>
          <a:p>
            <a:r>
              <a:rPr lang="en-US" dirty="0"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          RING 4.5CM</a:t>
            </a:r>
          </a:p>
          <a:p>
            <a:r>
              <a:rPr lang="en-US" dirty="0" smtClean="0">
                <a:latin typeface="Agency FB" pitchFamily="34" charset="0"/>
              </a:rPr>
              <a:t>MATERIAL – IRON</a:t>
            </a:r>
          </a:p>
          <a:p>
            <a:r>
              <a:rPr lang="en-US" dirty="0" smtClean="0">
                <a:latin typeface="Agency FB" pitchFamily="34" charset="0"/>
              </a:rPr>
              <a:t>FINISH – ROSE GOLD PLATING (EPL)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3800" y="1752600"/>
            <a:ext cx="502920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r="19799"/>
          <a:stretch/>
        </p:blipFill>
        <p:spPr>
          <a:xfrm>
            <a:off x="119974" y="1524000"/>
            <a:ext cx="3232826" cy="5280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NO. – MH9991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32848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NAME – IRON ROLL ONN NAPKIN RINGS</a:t>
            </a:r>
          </a:p>
          <a:p>
            <a:r>
              <a:rPr lang="en-US" dirty="0" smtClean="0">
                <a:latin typeface="Agency FB" pitchFamily="34" charset="0"/>
              </a:rPr>
              <a:t>SIZE – H-4CM X W5CM X L5CM</a:t>
            </a:r>
          </a:p>
          <a:p>
            <a:r>
              <a:rPr lang="en-US" dirty="0" smtClean="0">
                <a:latin typeface="Agency FB" pitchFamily="34" charset="0"/>
              </a:rPr>
              <a:t>MATERIAL – IRON</a:t>
            </a:r>
          </a:p>
          <a:p>
            <a:r>
              <a:rPr lang="en-US" dirty="0" smtClean="0">
                <a:latin typeface="Agency FB" pitchFamily="34" charset="0"/>
              </a:rPr>
              <a:t>FINISH – BLACK POWDER COATING 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0"/>
            <a:ext cx="5715000" cy="5078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34291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NO. – MH9993</a:t>
            </a:r>
          </a:p>
          <a:p>
            <a:r>
              <a:rPr lang="en-US" dirty="0" smtClean="0">
                <a:latin typeface="Agency FB" pitchFamily="34" charset="0"/>
              </a:rPr>
              <a:t>ITEM NAME – IRON GOLD LEAVES NAPKIN RING</a:t>
            </a:r>
          </a:p>
          <a:p>
            <a:r>
              <a:rPr lang="en-US" dirty="0" smtClean="0">
                <a:latin typeface="Agency FB" pitchFamily="34" charset="0"/>
              </a:rPr>
              <a:t>SIZE – LEAFES – 6CM</a:t>
            </a:r>
          </a:p>
          <a:p>
            <a:r>
              <a:rPr lang="en-US" dirty="0"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          RING – 4.5CM</a:t>
            </a:r>
          </a:p>
          <a:p>
            <a:r>
              <a:rPr lang="en-US" dirty="0" smtClean="0">
                <a:latin typeface="Agency FB" pitchFamily="34" charset="0"/>
              </a:rPr>
              <a:t>MATERIAL – IRON</a:t>
            </a:r>
          </a:p>
          <a:p>
            <a:r>
              <a:rPr lang="en-US" dirty="0" smtClean="0">
                <a:latin typeface="Agency FB" pitchFamily="34" charset="0"/>
              </a:rPr>
              <a:t>FINISH – GOLDEN COLOUR COATING 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30" y="1434830"/>
            <a:ext cx="5423170" cy="5423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235875"/>
            <a:ext cx="32480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ITEM NO. – MH9995</a:t>
            </a:r>
          </a:p>
          <a:p>
            <a:r>
              <a:rPr lang="en-US" dirty="0" smtClean="0">
                <a:latin typeface="Agency FB" pitchFamily="34" charset="0"/>
              </a:rPr>
              <a:t>ITEM NAME – BRASS NAPKIN RING</a:t>
            </a:r>
          </a:p>
          <a:p>
            <a:r>
              <a:rPr lang="en-US" dirty="0" smtClean="0">
                <a:latin typeface="Agency FB" pitchFamily="34" charset="0"/>
              </a:rPr>
              <a:t>SIZE – OUT SIDE DIA 5.5CM </a:t>
            </a:r>
          </a:p>
          <a:p>
            <a:r>
              <a:rPr lang="en-US" dirty="0"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           INSIDE DIA 4.5CM</a:t>
            </a:r>
          </a:p>
          <a:p>
            <a:r>
              <a:rPr lang="en-US" dirty="0" smtClean="0">
                <a:latin typeface="Agency FB" pitchFamily="34" charset="0"/>
              </a:rPr>
              <a:t>MATERIAL – BRASS ROD</a:t>
            </a:r>
          </a:p>
          <a:p>
            <a:r>
              <a:rPr lang="en-US" dirty="0" smtClean="0">
                <a:latin typeface="Agency FB" pitchFamily="34" charset="0"/>
              </a:rPr>
              <a:t>FINISH – POLISH WITH GOLD PLATING (EPL)</a:t>
            </a:r>
          </a:p>
          <a:p>
            <a:r>
              <a:rPr lang="en-US" dirty="0"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       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133</TotalTime>
  <Words>526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Composite</vt:lpstr>
      <vt:lpstr>Metal Napkin Rings/Napkin holders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</cp:revision>
  <dcterms:created xsi:type="dcterms:W3CDTF">2024-12-28T19:11:24Z</dcterms:created>
  <dcterms:modified xsi:type="dcterms:W3CDTF">2024-12-29T06:51:12Z</dcterms:modified>
</cp:coreProperties>
</file>