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7098-6755-4871-90A1-B397A4E5F862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7973-95E0-4D74-B57D-C78050E1B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3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7098-6755-4871-90A1-B397A4E5F862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7973-95E0-4D74-B57D-C78050E1B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08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7098-6755-4871-90A1-B397A4E5F862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7973-95E0-4D74-B57D-C78050E1B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64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7098-6755-4871-90A1-B397A4E5F862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7973-95E0-4D74-B57D-C78050E1B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6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7098-6755-4871-90A1-B397A4E5F862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7973-95E0-4D74-B57D-C78050E1B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2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7098-6755-4871-90A1-B397A4E5F862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7973-95E0-4D74-B57D-C78050E1B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29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7098-6755-4871-90A1-B397A4E5F862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7973-95E0-4D74-B57D-C78050E1B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6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7098-6755-4871-90A1-B397A4E5F862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7973-95E0-4D74-B57D-C78050E1B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5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7098-6755-4871-90A1-B397A4E5F862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7973-95E0-4D74-B57D-C78050E1B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6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7098-6755-4871-90A1-B397A4E5F862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7973-95E0-4D74-B57D-C78050E1B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3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7098-6755-4871-90A1-B397A4E5F862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7973-95E0-4D74-B57D-C78050E1B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7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97098-6755-4871-90A1-B397A4E5F862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C7973-95E0-4D74-B57D-C78050E1B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8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8" t="17080" r="19192" b="13538"/>
          <a:stretch/>
        </p:blipFill>
        <p:spPr>
          <a:xfrm>
            <a:off x="30579" y="1066800"/>
            <a:ext cx="6675021" cy="5181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6096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ITEM NO. - MH - 06170128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2438400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SIZE – L20 X W20 X H7 CM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61306" y="3276600"/>
            <a:ext cx="25215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FINISH – SHAMPAIGN GOLD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384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17" b="19233"/>
          <a:stretch/>
        </p:blipFill>
        <p:spPr>
          <a:xfrm>
            <a:off x="457200" y="1447800"/>
            <a:ext cx="6036112" cy="45152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47800" y="1219200"/>
            <a:ext cx="280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ITEM NO. – MH05086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53200" y="2743200"/>
            <a:ext cx="24160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SIZE – L35 X W35 X H6 CM</a:t>
            </a:r>
          </a:p>
          <a:p>
            <a:endParaRPr lang="en-US" sz="1200" dirty="0">
              <a:latin typeface="Arial Black" pitchFamily="34" charset="0"/>
            </a:endParaRPr>
          </a:p>
          <a:p>
            <a:endParaRPr lang="en-US" sz="1200" dirty="0" smtClean="0">
              <a:latin typeface="Arial Black" pitchFamily="34" charset="0"/>
            </a:endParaRPr>
          </a:p>
          <a:p>
            <a:endParaRPr lang="en-US" sz="1200" dirty="0">
              <a:latin typeface="Arial Black" pitchFamily="34" charset="0"/>
            </a:endParaRPr>
          </a:p>
          <a:p>
            <a:r>
              <a:rPr lang="en-US" sz="1200" dirty="0" smtClean="0">
                <a:latin typeface="Arial Black" pitchFamily="34" charset="0"/>
              </a:rPr>
              <a:t>FINISH – SILVER NICKEL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431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7" b="19577"/>
          <a:stretch/>
        </p:blipFill>
        <p:spPr>
          <a:xfrm>
            <a:off x="76200" y="1061936"/>
            <a:ext cx="6313732" cy="46530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" y="489945"/>
            <a:ext cx="296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ITEM NO. – MH061738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98038" y="2528500"/>
            <a:ext cx="2416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SIZE – L20 X W20 X H7 CM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00800" y="3733800"/>
            <a:ext cx="193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Finish – Silver Nickel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17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04" y="990600"/>
            <a:ext cx="7845296" cy="47124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7148" y="457200"/>
            <a:ext cx="2937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Item No. – MH061734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0800" y="5830669"/>
            <a:ext cx="3808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SIZE – LARGE TRAY – L31 X W31 X H9 CM</a:t>
            </a:r>
          </a:p>
          <a:p>
            <a:r>
              <a:rPr lang="en-US" sz="1200" dirty="0">
                <a:latin typeface="Arial Black" pitchFamily="34" charset="0"/>
              </a:rPr>
              <a:t> </a:t>
            </a:r>
            <a:r>
              <a:rPr lang="en-US" sz="1200" dirty="0" smtClean="0">
                <a:latin typeface="Arial Black" pitchFamily="34" charset="0"/>
              </a:rPr>
              <a:t>          MEDIUM TRAY – L25 X W27 X H8 CM</a:t>
            </a:r>
          </a:p>
          <a:p>
            <a:r>
              <a:rPr lang="en-US" sz="1200" dirty="0">
                <a:latin typeface="Arial Black" pitchFamily="34" charset="0"/>
              </a:rPr>
              <a:t> </a:t>
            </a:r>
            <a:r>
              <a:rPr lang="en-US" sz="1200" dirty="0" smtClean="0">
                <a:latin typeface="Arial Black" pitchFamily="34" charset="0"/>
              </a:rPr>
              <a:t>          SMALL TRAY – L20 X W20 X H7 CM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27437" y="5867400"/>
            <a:ext cx="2268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FINISH – SILVER NICKEL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92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131332"/>
            <a:ext cx="6096000" cy="46827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4172" y="762000"/>
            <a:ext cx="280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ITEM NO. – MH03967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2542401"/>
            <a:ext cx="2364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SIZE– L23 X W23 X H8 CM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00800" y="3685401"/>
            <a:ext cx="23987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FINISH – SILVER COATING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142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51" y="1295400"/>
            <a:ext cx="8339049" cy="4505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3951" y="914400"/>
            <a:ext cx="2987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ITEM NO. – MH02989A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6096000"/>
            <a:ext cx="3911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SIZE – LARGE TRAY – L31 X W31 X H7 CM</a:t>
            </a:r>
          </a:p>
          <a:p>
            <a:r>
              <a:rPr lang="en-US" sz="1200" dirty="0">
                <a:latin typeface="Arial Black" pitchFamily="34" charset="0"/>
              </a:rPr>
              <a:t> </a:t>
            </a:r>
            <a:r>
              <a:rPr lang="en-US" sz="1200" dirty="0" smtClean="0">
                <a:latin typeface="Arial Black" pitchFamily="34" charset="0"/>
              </a:rPr>
              <a:t>          MEDIUM TRAY – L25 X W25 X H7 CM</a:t>
            </a:r>
          </a:p>
          <a:p>
            <a:r>
              <a:rPr lang="en-US" sz="1200" dirty="0">
                <a:latin typeface="Arial Black" pitchFamily="34" charset="0"/>
              </a:rPr>
              <a:t> </a:t>
            </a:r>
            <a:r>
              <a:rPr lang="en-US" sz="1200" dirty="0" smtClean="0">
                <a:latin typeface="Arial Black" pitchFamily="34" charset="0"/>
              </a:rPr>
              <a:t>          SMALL – L20 X W20 X H7 CM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5400" y="6169223"/>
            <a:ext cx="2769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 Black" pitchFamily="34" charset="0"/>
              </a:rPr>
              <a:t>FINISH – SILVER COATING</a:t>
            </a:r>
            <a:endParaRPr lang="en-US" sz="1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897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295400"/>
            <a:ext cx="7286767" cy="4368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280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ITEM NO. – MH03165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53200" y="1600200"/>
            <a:ext cx="2416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SIZE – L31 X W26 X H7 CM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29400" y="2514600"/>
            <a:ext cx="25215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FINISH – SHAMPAIGN GOLD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174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54864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621268"/>
            <a:ext cx="280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ITEM NO. – MH03168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2209800"/>
            <a:ext cx="3555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SIZE – LARGE TRAY L35 X W31 X H7 CM</a:t>
            </a:r>
          </a:p>
          <a:p>
            <a:r>
              <a:rPr lang="en-US" sz="1200" dirty="0">
                <a:latin typeface="Arial Black" pitchFamily="34" charset="0"/>
              </a:rPr>
              <a:t> </a:t>
            </a:r>
            <a:r>
              <a:rPr lang="en-US" sz="1200" dirty="0" smtClean="0">
                <a:latin typeface="Arial Black" pitchFamily="34" charset="0"/>
              </a:rPr>
              <a:t>          SMALL TRAY L25 X W20 X H6 CM</a:t>
            </a:r>
          </a:p>
          <a:p>
            <a:endParaRPr lang="en-US" sz="1200" dirty="0">
              <a:latin typeface="Arial Black" pitchFamily="34" charset="0"/>
            </a:endParaRPr>
          </a:p>
          <a:p>
            <a:r>
              <a:rPr lang="en-US" sz="1200" dirty="0">
                <a:latin typeface="Arial Black" pitchFamily="34" charset="0"/>
              </a:rPr>
              <a:t> </a:t>
            </a:r>
            <a:r>
              <a:rPr lang="en-US" sz="1200" dirty="0" smtClean="0">
                <a:latin typeface="Arial Black" pitchFamily="34" charset="0"/>
              </a:rPr>
              <a:t>STAND HEIGHT – 33 CM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1200" y="3733800"/>
            <a:ext cx="23987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FINISH – SILVER COATING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698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02"/>
          <a:stretch/>
        </p:blipFill>
        <p:spPr>
          <a:xfrm>
            <a:off x="76200" y="1066800"/>
            <a:ext cx="6096000" cy="51781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3491" y="685800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MH - 98970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2743200"/>
            <a:ext cx="24160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SIZE – L31 X W31 X H9 CM</a:t>
            </a:r>
          </a:p>
          <a:p>
            <a:endParaRPr lang="en-US" sz="1200" dirty="0">
              <a:latin typeface="Arial Black" pitchFamily="34" charset="0"/>
            </a:endParaRPr>
          </a:p>
          <a:p>
            <a:endParaRPr lang="en-US" sz="1200" dirty="0" smtClean="0">
              <a:latin typeface="Arial Black" pitchFamily="34" charset="0"/>
            </a:endParaRPr>
          </a:p>
          <a:p>
            <a:endParaRPr lang="en-US" sz="1200" dirty="0">
              <a:latin typeface="Arial Black" pitchFamily="34" charset="0"/>
            </a:endParaRPr>
          </a:p>
          <a:p>
            <a:endParaRPr lang="en-US" sz="1200" dirty="0" smtClean="0">
              <a:latin typeface="Arial Black" pitchFamily="34" charset="0"/>
            </a:endParaRPr>
          </a:p>
          <a:p>
            <a:r>
              <a:rPr lang="en-US" sz="1200" dirty="0" smtClean="0">
                <a:latin typeface="Arial Black" pitchFamily="34" charset="0"/>
              </a:rPr>
              <a:t>FINISH – SILVER NICKEL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203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0"/>
            <a:ext cx="6672799" cy="46609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0" y="762000"/>
            <a:ext cx="280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ITEM NO. – MH03596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2590800"/>
            <a:ext cx="2416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SIZE – L31 X W31 X H7 CM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3581400"/>
            <a:ext cx="25215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Black" pitchFamily="34" charset="0"/>
              </a:rPr>
              <a:t>FINISH – SHAMPAIGN GOLD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555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232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6</cp:revision>
  <dcterms:created xsi:type="dcterms:W3CDTF">2024-12-04T08:18:44Z</dcterms:created>
  <dcterms:modified xsi:type="dcterms:W3CDTF">2024-12-04T09:16:13Z</dcterms:modified>
</cp:coreProperties>
</file>