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TRENDY AND CLASSIC  </a:t>
            </a:r>
            <a:r>
              <a:rPr lang="en-US" sz="4800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Collection </a:t>
            </a:r>
            <a:r>
              <a:rPr lang="en-US" sz="4800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OF SCARVES FOR AW 25-26</a:t>
            </a:r>
            <a:r>
              <a:rPr lang="en-US" sz="4800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/>
            </a:r>
            <a:br>
              <a:rPr lang="en-US" sz="4800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</a:br>
            <a:r>
              <a:rPr lang="en-US" sz="4800" dirty="0">
                <a:solidFill>
                  <a:srgbClr val="92D05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                          </a:t>
            </a:r>
            <a:r>
              <a:rPr lang="en-US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</a:b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                          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1382" y="5465618"/>
            <a:ext cx="7942118" cy="12780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gd  trendz</a:t>
            </a:r>
            <a:r>
              <a:rPr lang="en-US" dirty="0" smtClean="0">
                <a:solidFill>
                  <a:srgbClr val="002060"/>
                </a:solidFill>
                <a:latin typeface="Elephant" panose="02020904090505020303" pitchFamily="18" charset="0"/>
              </a:rPr>
              <a:t>                                </a:t>
            </a:r>
            <a:r>
              <a:rPr lang="en-US" sz="1400" dirty="0">
                <a:solidFill>
                  <a:srgbClr val="002060"/>
                </a:solidFill>
                <a:latin typeface="Elephant" panose="02020904090505020303" pitchFamily="18" charset="0"/>
              </a:rPr>
              <a:t>GDTRENDZ@GMAIL.COM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Noida , up ( india )                             </a:t>
            </a:r>
            <a:r>
              <a:rPr lang="en-US" sz="1400" dirty="0" smtClean="0">
                <a:solidFill>
                  <a:srgbClr val="002060"/>
                </a:solidFill>
                <a:latin typeface="Elephant" panose="02020904090505020303" pitchFamily="18" charset="0"/>
              </a:rPr>
              <a:t>WWW,GDTRENDZ.COM</a:t>
            </a:r>
            <a:endParaRPr lang="en-US" sz="1400" dirty="0">
              <a:solidFill>
                <a:srgbClr val="00206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" y="118891"/>
            <a:ext cx="437359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88" y="72736"/>
            <a:ext cx="3725812" cy="579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31" y="1924009"/>
            <a:ext cx="3785246" cy="4727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0222" y="118891"/>
            <a:ext cx="539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GS </a:t>
            </a:r>
            <a:r>
              <a:rPr lang="en-US" dirty="0" smtClean="0"/>
              <a:t>76</a:t>
            </a:r>
            <a:endParaRPr lang="en-US" dirty="0"/>
          </a:p>
          <a:p>
            <a:r>
              <a:rPr lang="en-US" dirty="0"/>
              <a:t>SZ- 105 x 180  CMS</a:t>
            </a:r>
          </a:p>
          <a:p>
            <a:r>
              <a:rPr lang="en-US" dirty="0"/>
              <a:t>100%  </a:t>
            </a:r>
            <a:r>
              <a:rPr lang="en-US" dirty="0" smtClean="0"/>
              <a:t>RAYON</a:t>
            </a:r>
            <a:endParaRPr lang="en-US" dirty="0"/>
          </a:p>
          <a:p>
            <a:r>
              <a:rPr lang="en-US" dirty="0"/>
              <a:t>Price- USD </a:t>
            </a:r>
            <a:r>
              <a:rPr lang="en-US" dirty="0" smtClean="0"/>
              <a:t>2.45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1556" cy="649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65" y="15587"/>
            <a:ext cx="43848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3" y="2076463"/>
            <a:ext cx="2914255" cy="4781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3630" y="399054"/>
            <a:ext cx="2780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GS </a:t>
            </a:r>
            <a:r>
              <a:rPr lang="en-US" dirty="0" smtClean="0"/>
              <a:t>20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70 x </a:t>
            </a:r>
            <a:r>
              <a:rPr lang="en-US" dirty="0"/>
              <a:t>180  CMS</a:t>
            </a:r>
          </a:p>
          <a:p>
            <a:r>
              <a:rPr lang="en-US" dirty="0"/>
              <a:t>100%  </a:t>
            </a:r>
            <a:r>
              <a:rPr lang="en-US" dirty="0" smtClean="0"/>
              <a:t>POLYESTER</a:t>
            </a:r>
            <a:endParaRPr lang="en-US" dirty="0"/>
          </a:p>
          <a:p>
            <a:r>
              <a:rPr lang="en-US" dirty="0"/>
              <a:t>Price- USD </a:t>
            </a:r>
            <a:r>
              <a:rPr lang="en-US" dirty="0" smtClean="0"/>
              <a:t>1.95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5"/>
            <a:ext cx="4283100" cy="5837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79" y="2535489"/>
            <a:ext cx="4283438" cy="417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49" y="0"/>
            <a:ext cx="319413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3917" y="8352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GS 104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110 </a:t>
            </a:r>
            <a:r>
              <a:rPr lang="en-US" dirty="0"/>
              <a:t>X 180 CMS</a:t>
            </a:r>
          </a:p>
          <a:p>
            <a:r>
              <a:rPr lang="en-US" dirty="0"/>
              <a:t>100%  </a:t>
            </a:r>
            <a:r>
              <a:rPr lang="en-US" dirty="0" smtClean="0"/>
              <a:t>COTTON</a:t>
            </a:r>
            <a:endParaRPr lang="en-US" dirty="0"/>
          </a:p>
          <a:p>
            <a:r>
              <a:rPr lang="en-US" dirty="0"/>
              <a:t>Price- USD </a:t>
            </a:r>
            <a:r>
              <a:rPr lang="en-US" dirty="0" smtClean="0"/>
              <a:t>2.55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6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55"/>
            <a:ext cx="4699378" cy="5730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81" y="3014328"/>
            <a:ext cx="4540480" cy="3694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61" y="0"/>
            <a:ext cx="2824539" cy="3508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3097" y="7023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GS 105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110 </a:t>
            </a:r>
            <a:r>
              <a:rPr lang="en-US" dirty="0"/>
              <a:t>X 180 CMS</a:t>
            </a:r>
          </a:p>
          <a:p>
            <a:r>
              <a:rPr lang="en-US" dirty="0"/>
              <a:t>100% </a:t>
            </a:r>
            <a:r>
              <a:rPr lang="en-US" dirty="0" smtClean="0"/>
              <a:t>COTTON</a:t>
            </a:r>
            <a:endParaRPr lang="en-US" dirty="0"/>
          </a:p>
          <a:p>
            <a:r>
              <a:rPr lang="en-US" dirty="0"/>
              <a:t>Price- USD </a:t>
            </a:r>
            <a:r>
              <a:rPr lang="en-US" dirty="0" smtClean="0"/>
              <a:t>2.55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66"/>
            <a:ext cx="34667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92" y="2265360"/>
            <a:ext cx="5252483" cy="459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98" y="201066"/>
            <a:ext cx="3689367" cy="5381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25925" y="3892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GS 111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105 </a:t>
            </a:r>
            <a:r>
              <a:rPr lang="en-US" dirty="0"/>
              <a:t>X </a:t>
            </a:r>
            <a:r>
              <a:rPr lang="en-US" dirty="0" smtClean="0"/>
              <a:t>200 </a:t>
            </a:r>
            <a:r>
              <a:rPr lang="en-US" dirty="0"/>
              <a:t>CMS</a:t>
            </a:r>
          </a:p>
          <a:p>
            <a:r>
              <a:rPr lang="en-US" dirty="0" smtClean="0"/>
              <a:t>65 % COTTON + 35 % </a:t>
            </a:r>
            <a:r>
              <a:rPr lang="en-US" dirty="0"/>
              <a:t>POLYESTER</a:t>
            </a:r>
          </a:p>
          <a:p>
            <a:r>
              <a:rPr lang="en-US" dirty="0"/>
              <a:t>Price- </a:t>
            </a:r>
            <a:r>
              <a:rPr lang="en-US" dirty="0" smtClean="0"/>
              <a:t>USD 3.25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3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55"/>
            <a:ext cx="3354497" cy="657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4377" y="2219120"/>
            <a:ext cx="3428998" cy="5848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83" y="0"/>
            <a:ext cx="334321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5810" y="712957"/>
            <a:ext cx="6141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GS 75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70 </a:t>
            </a:r>
            <a:r>
              <a:rPr lang="en-US" dirty="0"/>
              <a:t>X 180 CMS</a:t>
            </a:r>
          </a:p>
          <a:p>
            <a:r>
              <a:rPr lang="en-US" dirty="0"/>
              <a:t>100% </a:t>
            </a:r>
            <a:r>
              <a:rPr lang="en-US" dirty="0" smtClean="0"/>
              <a:t>RAYON</a:t>
            </a:r>
            <a:endParaRPr lang="en-US" dirty="0"/>
          </a:p>
          <a:p>
            <a:r>
              <a:rPr lang="en-US" dirty="0"/>
              <a:t>Price- USD </a:t>
            </a:r>
            <a:r>
              <a:rPr lang="en-US" dirty="0" smtClean="0"/>
              <a:t>2.45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7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773" y="4077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GS 116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110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smtClean="0"/>
              <a:t>180 </a:t>
            </a:r>
            <a:r>
              <a:rPr lang="en-US" dirty="0"/>
              <a:t>CMS</a:t>
            </a:r>
          </a:p>
          <a:p>
            <a:r>
              <a:rPr lang="en-US" dirty="0"/>
              <a:t>100% </a:t>
            </a:r>
            <a:r>
              <a:rPr lang="en-US" dirty="0" smtClean="0"/>
              <a:t>COTTON</a:t>
            </a:r>
            <a:endParaRPr lang="en-US" dirty="0"/>
          </a:p>
          <a:p>
            <a:r>
              <a:rPr lang="en-US" dirty="0"/>
              <a:t>Price- USD </a:t>
            </a:r>
            <a:r>
              <a:rPr lang="en-US" dirty="0"/>
              <a:t>2</a:t>
            </a:r>
            <a:r>
              <a:rPr lang="en-US" dirty="0" smtClean="0"/>
              <a:t>.55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"/>
            <a:ext cx="361678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71" y="2122291"/>
            <a:ext cx="5313929" cy="4662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50" y="1"/>
            <a:ext cx="3285527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1164" y="4285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GS 114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75 </a:t>
            </a:r>
            <a:r>
              <a:rPr lang="en-US" dirty="0" smtClean="0"/>
              <a:t>X </a:t>
            </a:r>
            <a:r>
              <a:rPr lang="en-US" dirty="0" smtClean="0"/>
              <a:t>180 CMS</a:t>
            </a:r>
            <a:endParaRPr lang="en-US" dirty="0"/>
          </a:p>
          <a:p>
            <a:r>
              <a:rPr lang="en-US" dirty="0"/>
              <a:t>100% POLYESTER</a:t>
            </a:r>
          </a:p>
          <a:p>
            <a:r>
              <a:rPr lang="en-US" dirty="0"/>
              <a:t>Price- USD </a:t>
            </a:r>
            <a:r>
              <a:rPr lang="en-US" dirty="0" smtClean="0"/>
              <a:t>1.95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" y="102956"/>
            <a:ext cx="4385528" cy="6027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55" y="102956"/>
            <a:ext cx="3582546" cy="6600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03" y="1954443"/>
            <a:ext cx="3902912" cy="44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418" y="501273"/>
            <a:ext cx="2864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GS 77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105 </a:t>
            </a:r>
            <a:r>
              <a:rPr lang="en-US" dirty="0" smtClean="0"/>
              <a:t>x 180  </a:t>
            </a:r>
            <a:r>
              <a:rPr lang="en-US" dirty="0"/>
              <a:t>CMS</a:t>
            </a:r>
          </a:p>
          <a:p>
            <a:r>
              <a:rPr lang="en-US" dirty="0"/>
              <a:t>100% </a:t>
            </a:r>
            <a:r>
              <a:rPr lang="en-US" dirty="0"/>
              <a:t> </a:t>
            </a:r>
            <a:r>
              <a:rPr lang="en-US" dirty="0" smtClean="0"/>
              <a:t>COTTON</a:t>
            </a:r>
            <a:endParaRPr lang="en-US" dirty="0"/>
          </a:p>
          <a:p>
            <a:r>
              <a:rPr lang="en-US" dirty="0"/>
              <a:t>Price- </a:t>
            </a:r>
            <a:r>
              <a:rPr lang="en-US" dirty="0" smtClean="0"/>
              <a:t>USD 2.55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" y="114299"/>
            <a:ext cx="3418107" cy="674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1893" y="1757876"/>
            <a:ext cx="2498991" cy="4852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73" y="57149"/>
            <a:ext cx="367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8301" y="252615"/>
            <a:ext cx="2864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GS 78</a:t>
            </a:r>
            <a:endParaRPr lang="en-US" dirty="0"/>
          </a:p>
          <a:p>
            <a:r>
              <a:rPr lang="en-US" dirty="0"/>
              <a:t>SZ- </a:t>
            </a:r>
            <a:r>
              <a:rPr lang="en-US" dirty="0" smtClean="0"/>
              <a:t>1100 </a:t>
            </a:r>
            <a:r>
              <a:rPr lang="en-US" dirty="0"/>
              <a:t>X </a:t>
            </a:r>
            <a:r>
              <a:rPr lang="en-US" dirty="0" smtClean="0"/>
              <a:t>180 </a:t>
            </a:r>
            <a:r>
              <a:rPr lang="en-US" dirty="0"/>
              <a:t>CMS</a:t>
            </a:r>
          </a:p>
          <a:p>
            <a:r>
              <a:rPr lang="en-US" dirty="0"/>
              <a:t>100% POLYESTER</a:t>
            </a:r>
          </a:p>
          <a:p>
            <a:r>
              <a:rPr lang="en-US" dirty="0"/>
              <a:t>Price- USD </a:t>
            </a:r>
            <a:r>
              <a:rPr lang="en-US" dirty="0" smtClean="0"/>
              <a:t>2.25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" y="0"/>
            <a:ext cx="454017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32" y="0"/>
            <a:ext cx="367276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4017" y="1882206"/>
            <a:ext cx="2898123" cy="46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28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</TotalTime>
  <Words>154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Baskerville Old Face</vt:lpstr>
      <vt:lpstr>Century Gothic</vt:lpstr>
      <vt:lpstr>Elephant</vt:lpstr>
      <vt:lpstr>Wingdings 3</vt:lpstr>
      <vt:lpstr>Ion</vt:lpstr>
      <vt:lpstr>TRENDY AND CLASSIC  Collection OF SCARVES FOR AW 25-26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Accounts</dc:creator>
  <cp:lastModifiedBy>GD TRENDZ</cp:lastModifiedBy>
  <cp:revision>24</cp:revision>
  <dcterms:created xsi:type="dcterms:W3CDTF">2019-09-20T08:11:10Z</dcterms:created>
  <dcterms:modified xsi:type="dcterms:W3CDTF">2024-10-01T08:15:45Z</dcterms:modified>
</cp:coreProperties>
</file>