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344662" cy="1477328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           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smtClean="0">
                <a:solidFill>
                  <a:srgbClr val="0070C0"/>
                </a:solidFill>
              </a:rPr>
              <a:t> Latest </a:t>
            </a:r>
            <a:r>
              <a:rPr lang="en-GB" sz="4800" dirty="0">
                <a:solidFill>
                  <a:srgbClr val="0070C0"/>
                </a:solidFill>
              </a:rPr>
              <a:t>collection of jewellery</a:t>
            </a:r>
            <a:br>
              <a:rPr lang="en-GB" sz="4800" dirty="0">
                <a:solidFill>
                  <a:srgbClr val="0070C0"/>
                </a:solidFill>
              </a:rPr>
            </a:br>
            <a:r>
              <a:rPr lang="en-GB" sz="4800" dirty="0">
                <a:solidFill>
                  <a:srgbClr val="0070C0"/>
                </a:solidFill>
              </a:rPr>
              <a:t>                           </a:t>
            </a:r>
            <a:r>
              <a:rPr lang="en-GB" sz="4800" dirty="0" smtClean="0">
                <a:solidFill>
                  <a:srgbClr val="0070C0"/>
                </a:solidFill>
              </a:rPr>
              <a:t>theme Earth tone</a:t>
            </a:r>
            <a:endParaRPr lang="en-GB" sz="4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477396" y="5430644"/>
            <a:ext cx="5616348" cy="1135951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GD Trendz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( Deals in High Fashion jewellery and all kinds of Scarves )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G-124, Sec 63, NOIDA 201301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MoB-91-9868670612, Email id- naresh@gdtrendz.in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2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37" y="1066800"/>
            <a:ext cx="2150668" cy="360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68190" y="4788484"/>
            <a:ext cx="1140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B-20556</a:t>
            </a:r>
            <a:r>
              <a:rPr sz="1600" spc="-5" dirty="0">
                <a:latin typeface="Carlito"/>
                <a:cs typeface="Carlito"/>
              </a:rPr>
              <a:t>...</a:t>
            </a:r>
            <a:r>
              <a:rPr sz="1600" dirty="0">
                <a:latin typeface="Carlito"/>
                <a:cs typeface="Carlito"/>
              </a:rPr>
              <a:t>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5263" y="1371638"/>
            <a:ext cx="2570137" cy="2514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61085" y="3923029"/>
            <a:ext cx="935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AEB-20556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12" y="304800"/>
            <a:ext cx="3384778" cy="5140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22907" y="5674394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N-553</a:t>
            </a:r>
            <a:r>
              <a:rPr sz="1600" dirty="0"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3505225"/>
            <a:ext cx="1627136" cy="251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29608" y="6056629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AEB-20557...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304850"/>
            <a:ext cx="2332024" cy="251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7867" y="2856229"/>
            <a:ext cx="935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AEB-20557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52425"/>
            <a:ext cx="2979674" cy="4673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7015" y="5020462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9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5037" y="457225"/>
            <a:ext cx="2898571" cy="5006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36689" y="5683497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N-553</a:t>
            </a:r>
            <a:r>
              <a:rPr sz="1600" dirty="0">
                <a:latin typeface="Carlito"/>
                <a:cs typeface="Carlito"/>
              </a:rPr>
              <a:t>0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381000"/>
            <a:ext cx="2717038" cy="2336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5943" y="2728163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AEB-20560...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200" y="3352825"/>
            <a:ext cx="1623936" cy="25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8608" y="5904229"/>
            <a:ext cx="935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AEB-20560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323" y="457238"/>
            <a:ext cx="3018063" cy="4873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4996" y="5540200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N-553</a:t>
            </a:r>
            <a:r>
              <a:rPr sz="1600" dirty="0"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00" y="762000"/>
            <a:ext cx="2514574" cy="4539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5840" y="5486759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50"/>
            <a:ext cx="4698058" cy="4873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3970" y="5311597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6481" y="304800"/>
            <a:ext cx="3688867" cy="487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44258" y="5387800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6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25"/>
            <a:ext cx="4114774" cy="4673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9940" y="5096649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N-551</a:t>
            </a:r>
            <a:r>
              <a:rPr sz="1600" dirty="0">
                <a:latin typeface="Carlito"/>
                <a:cs typeface="Carlito"/>
              </a:rPr>
              <a:t>9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04800"/>
            <a:ext cx="1752536" cy="3167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5260" y="3557016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AEB-20558...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4191000"/>
            <a:ext cx="20574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0693" y="6241587"/>
            <a:ext cx="87439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rlito"/>
                <a:cs typeface="Carlito"/>
              </a:rPr>
              <a:t>AEB-20558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200" y="228593"/>
            <a:ext cx="1981136" cy="5554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13040" y="6042416"/>
            <a:ext cx="62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K-10</a:t>
            </a:r>
            <a:r>
              <a:rPr sz="1600" dirty="0"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38"/>
            <a:ext cx="3886174" cy="510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653" y="5562369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N-551</a:t>
            </a:r>
            <a:r>
              <a:rPr sz="1600" dirty="0">
                <a:latin typeface="Carlito"/>
                <a:cs typeface="Carlito"/>
              </a:rPr>
              <a:t>7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12" y="228600"/>
            <a:ext cx="2438387" cy="3318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40960" y="3642512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AEB-20553...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4004602"/>
            <a:ext cx="2285961" cy="227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50193" y="6297594"/>
            <a:ext cx="87439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rlito"/>
                <a:cs typeface="Carlito"/>
              </a:rPr>
              <a:t>AEB-20553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400" y="152400"/>
            <a:ext cx="1816734" cy="535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04797" y="5756422"/>
            <a:ext cx="62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K-10</a:t>
            </a:r>
            <a:r>
              <a:rPr sz="1600" dirty="0"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304939"/>
            <a:ext cx="1828749" cy="327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7160" y="3674402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AEB-20554...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4114825"/>
            <a:ext cx="1981149" cy="2020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2593" y="6126052"/>
            <a:ext cx="87439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rlito"/>
                <a:cs typeface="Carlito"/>
              </a:rPr>
              <a:t>AEB-20554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28603"/>
            <a:ext cx="3657574" cy="5455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59953" y="5936194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N-553</a:t>
            </a:r>
            <a:r>
              <a:rPr sz="1600" dirty="0"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00" y="379069"/>
            <a:ext cx="1712785" cy="5676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30668" y="6323661"/>
            <a:ext cx="62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K-10</a:t>
            </a:r>
            <a:r>
              <a:rPr sz="1600" dirty="0">
                <a:latin typeface="Carlito"/>
                <a:cs typeface="Carlito"/>
              </a:rPr>
              <a:t>5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88"/>
            <a:ext cx="4264202" cy="353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3701" y="3878630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7586" y="762050"/>
            <a:ext cx="1917598" cy="4806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3469" y="5773352"/>
            <a:ext cx="62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K-10</a:t>
            </a:r>
            <a:r>
              <a:rPr sz="1600" dirty="0"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1828800"/>
            <a:ext cx="2290051" cy="3204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1592" y="5120601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AEB-20552...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200" y="4114805"/>
            <a:ext cx="2285974" cy="2233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5993" y="6361079"/>
            <a:ext cx="87439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rlito"/>
                <a:cs typeface="Carlito"/>
              </a:rPr>
              <a:t>AEB-20552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304800"/>
            <a:ext cx="2057361" cy="350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6660" y="3918318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AEB-20549...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50" y="4343402"/>
            <a:ext cx="2088705" cy="200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52771" y="6344003"/>
            <a:ext cx="810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rlito"/>
                <a:cs typeface="Carlito"/>
              </a:rPr>
              <a:t>AEB-20549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37" y="381000"/>
            <a:ext cx="1676361" cy="5452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13040" y="6085585"/>
            <a:ext cx="62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K-10</a:t>
            </a:r>
            <a:r>
              <a:rPr sz="1600" dirty="0"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228600"/>
            <a:ext cx="3542626" cy="5273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8790" y="5741491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8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26440"/>
            <a:ext cx="4495787" cy="4570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4253" y="5484632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457250"/>
            <a:ext cx="1885810" cy="4881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17180" y="5548631"/>
            <a:ext cx="62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K-10</a:t>
            </a:r>
            <a:r>
              <a:rPr sz="1600" dirty="0">
                <a:latin typeface="Carlito"/>
                <a:cs typeface="Carlito"/>
              </a:rPr>
              <a:t>6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50" y="4572005"/>
            <a:ext cx="1904949" cy="180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99773" y="6382189"/>
            <a:ext cx="813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AEB-20550...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457326"/>
            <a:ext cx="1981149" cy="3486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74360" y="4052151"/>
            <a:ext cx="935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AEB-20550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76"/>
            <a:ext cx="4038600" cy="3491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4553" y="3892384"/>
            <a:ext cx="82676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N-551</a:t>
            </a:r>
            <a:r>
              <a:rPr sz="1600" dirty="0">
                <a:latin typeface="Carlito"/>
                <a:cs typeface="Carlito"/>
              </a:rPr>
              <a:t>8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3124203"/>
            <a:ext cx="3542017" cy="3070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0498" y="6272698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0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12" y="3962412"/>
            <a:ext cx="2362188" cy="2325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0073" y="6297672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AEB-20559...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200" y="228650"/>
            <a:ext cx="1312799" cy="2514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9667" y="2780029"/>
            <a:ext cx="935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AEB-20559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76" y="381050"/>
            <a:ext cx="1360411" cy="251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7928" y="2932429"/>
            <a:ext cx="1089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AEB-20551...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3810063"/>
            <a:ext cx="2300554" cy="2180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2260" y="5999379"/>
            <a:ext cx="87439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rlito"/>
                <a:cs typeface="Carlito"/>
              </a:rPr>
              <a:t>AEB-20551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427761"/>
            <a:ext cx="2743174" cy="496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4146" y="5610091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5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6430" y="381038"/>
            <a:ext cx="3162769" cy="4873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29526" y="5464000"/>
            <a:ext cx="852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5" dirty="0">
                <a:latin typeface="Carlito"/>
                <a:cs typeface="Carlito"/>
              </a:rPr>
              <a:t>N-552</a:t>
            </a:r>
            <a:r>
              <a:rPr sz="1600" dirty="0">
                <a:latin typeface="Carlito"/>
                <a:cs typeface="Carlito"/>
              </a:rPr>
              <a:t>7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Carlito</vt:lpstr>
      <vt:lpstr>Office Theme</vt:lpstr>
      <vt:lpstr>               Latest collection of jewellery                            theme Earth 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Beena</dc:creator>
  <cp:lastModifiedBy>intel</cp:lastModifiedBy>
  <cp:revision>1</cp:revision>
  <dcterms:created xsi:type="dcterms:W3CDTF">2021-11-26T05:04:05Z</dcterms:created>
  <dcterms:modified xsi:type="dcterms:W3CDTF">2022-01-06T11:36:46Z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2021-08-13T00:00:00Z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2021-11-26T00:00:00Z</vt:filetime>
  </property>
</Properties>
</file>