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72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09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7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148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15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6269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849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4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9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3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24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4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66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78D86-2CE3-486B-A286-6C8BB0AAAF06}" type="datetimeFigureOut">
              <a:rPr lang="en-US" smtClean="0"/>
              <a:t>9/18/2019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432A16-BAA7-4B45-8469-2032635A3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84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9162" y="1707110"/>
            <a:ext cx="7766936" cy="1646302"/>
          </a:xfrm>
        </p:spPr>
        <p:txBody>
          <a:bodyPr/>
          <a:lstStyle/>
          <a:p>
            <a:r>
              <a:rPr lang="en-US" sz="6600" dirty="0" smtClean="0">
                <a:solidFill>
                  <a:srgbClr val="002060"/>
                </a:solidFill>
                <a:latin typeface="Bernard MT Condensed" panose="02050806060905020404" pitchFamily="18" charset="0"/>
              </a:rPr>
              <a:t>Hand printed scarves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8000" dirty="0" smtClean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by</a:t>
            </a:r>
            <a:endParaRPr lang="en-US" sz="8000" dirty="0">
              <a:solidFill>
                <a:srgbClr val="00206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4491" y="5011728"/>
            <a:ext cx="7766936" cy="10968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Elephant" panose="02020904090505020303" pitchFamily="18" charset="0"/>
              </a:rPr>
              <a:t>GD TRENDZ</a:t>
            </a:r>
            <a:endParaRPr lang="en-US" sz="3200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198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652" y="384557"/>
            <a:ext cx="6565944" cy="583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463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75" y="158858"/>
            <a:ext cx="6408342" cy="653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65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302" y="340162"/>
            <a:ext cx="6175177" cy="633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06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376" y="273102"/>
            <a:ext cx="6480551" cy="642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48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447" y="154983"/>
            <a:ext cx="6195706" cy="637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17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436" y="193705"/>
            <a:ext cx="5285900" cy="643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73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172" y="216333"/>
            <a:ext cx="6424027" cy="646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252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894" y="190562"/>
            <a:ext cx="5603272" cy="643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83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210" y="245073"/>
            <a:ext cx="6467370" cy="621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77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833" y="198046"/>
            <a:ext cx="6604774" cy="637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4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665" y="232185"/>
            <a:ext cx="5817524" cy="633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0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016" y="247972"/>
            <a:ext cx="6693069" cy="628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427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066" y="321854"/>
            <a:ext cx="6443626" cy="629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670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57" y="244186"/>
            <a:ext cx="5852485" cy="622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75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336" y="218947"/>
            <a:ext cx="6905897" cy="611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53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5</Words>
  <Application>Microsoft Office PowerPoint</Application>
  <PresentationFormat>Widescreen</PresentationFormat>
  <Paragraphs>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Angsana New</vt:lpstr>
      <vt:lpstr>Arial</vt:lpstr>
      <vt:lpstr>Bernard MT Condensed</vt:lpstr>
      <vt:lpstr>Elephant</vt:lpstr>
      <vt:lpstr>Trebuchet MS</vt:lpstr>
      <vt:lpstr>Wingdings 3</vt:lpstr>
      <vt:lpstr>Facet</vt:lpstr>
      <vt:lpstr>Hand printed scarves  by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Accounts</dc:creator>
  <cp:lastModifiedBy>Accounts</cp:lastModifiedBy>
  <cp:revision>3</cp:revision>
  <dcterms:created xsi:type="dcterms:W3CDTF">2019-09-18T12:28:45Z</dcterms:created>
  <dcterms:modified xsi:type="dcterms:W3CDTF">2019-09-18T12:46:40Z</dcterms:modified>
</cp:coreProperties>
</file>