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36" d="100"/>
          <a:sy n="36" d="100"/>
        </p:scale>
        <p:origin x="-153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740972-4445-4796-A4BA-6AD4E166EE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CB2905-AAC7-4E9E-B1E1-1C732A22B7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3276600" cy="6018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5978"/>
            <a:ext cx="3105150" cy="57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3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HARE DRIVE(GDtrendz)\SUPPLIER FOLDER\shakir\23.7.2020\GDSE 1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480456"/>
            <a:ext cx="366723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83" y="653885"/>
            <a:ext cx="3392719" cy="53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6955"/>
            <a:ext cx="4663081" cy="5771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01719"/>
            <a:ext cx="3228728" cy="50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0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961886" cy="58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399"/>
            <a:ext cx="3886200" cy="56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8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0" y="381000"/>
            <a:ext cx="4239430" cy="5999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9907"/>
            <a:ext cx="3643880" cy="54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9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4197543" cy="632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293914"/>
            <a:ext cx="3122963" cy="56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6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683931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87" y="381000"/>
            <a:ext cx="615387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49184"/>
            <a:ext cx="717628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3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75904"/>
            <a:ext cx="5257800" cy="56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0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26" y="609600"/>
            <a:ext cx="6934200" cy="55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7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5943600" cy="61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6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3" y="685800"/>
            <a:ext cx="719559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4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625336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21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Trendz CEO</dc:creator>
  <cp:lastModifiedBy>Gd Trendz CEO</cp:lastModifiedBy>
  <cp:revision>2</cp:revision>
  <dcterms:created xsi:type="dcterms:W3CDTF">2020-07-23T06:10:59Z</dcterms:created>
  <dcterms:modified xsi:type="dcterms:W3CDTF">2020-07-23T06:25:37Z</dcterms:modified>
</cp:coreProperties>
</file>