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CEAA3-8707-4668-84EF-647DE0917B40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34BD7-1DC2-4ABF-AA9B-1981897F82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4BD7-1DC2-4ABF-AA9B-1981897F829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828800"/>
            <a:ext cx="9090950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50" endPos="85000" dist="60007" dir="5400000" sy="-100000" algn="bl" rotWithShape="0"/>
                </a:effectLst>
              </a:rPr>
              <a:t>GD TRENDZ</a:t>
            </a:r>
          </a:p>
          <a:p>
            <a:pPr algn="ctr"/>
            <a:endParaRPr lang="en-US" sz="6000" b="1" cap="none" spc="0" dirty="0" smtClean="0">
              <a:ln w="17780" cmpd="sng">
                <a:solidFill>
                  <a:srgbClr val="00B05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  <a:reflection blurRad="6350" stA="55000" endA="50" endPos="85000" dist="60007" dir="5400000" sy="-100000" algn="bl" rotWithShape="0"/>
              </a:effectLst>
            </a:endParaRPr>
          </a:p>
          <a:p>
            <a:pPr algn="ctr"/>
            <a:r>
              <a:rPr lang="en-US" sz="54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50" endPos="85000" dist="60007" dir="5400000" sy="-100000" algn="bl" rotWithShape="0"/>
                </a:effectLst>
              </a:rPr>
              <a:t>NEW COLL. OF </a:t>
            </a:r>
            <a:r>
              <a:rPr lang="en-US" sz="54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50" endPos="85000" dist="60007" dir="5400000" sy="-100000" algn="bl" rotWithShape="0"/>
                </a:effectLst>
              </a:rPr>
              <a:t>PRINTED </a:t>
            </a:r>
          </a:p>
          <a:p>
            <a:pPr algn="ctr"/>
            <a:r>
              <a:rPr lang="en-GB" sz="5400" b="1" cap="none" spc="0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50" endPos="85000" dist="60007" dir="5400000" sy="-100000" algn="bl" rotWithShape="0"/>
                </a:effectLst>
              </a:rPr>
              <a:t>SCRAVES</a:t>
            </a:r>
            <a:endParaRPr lang="en-US" sz="5400" b="1" cap="none" spc="0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DS-60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924109"/>
          </a:xfrm>
          <a:prstGeom prst="rect">
            <a:avLst/>
          </a:prstGeom>
        </p:spPr>
      </p:pic>
      <p:pic>
        <p:nvPicPr>
          <p:cNvPr id="6" name="Picture 5" descr="GDS-50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44958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DS-50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1"/>
            <a:ext cx="4648200" cy="5638800"/>
          </a:xfrm>
          <a:prstGeom prst="rect">
            <a:avLst/>
          </a:prstGeom>
        </p:spPr>
      </p:pic>
      <p:pic>
        <p:nvPicPr>
          <p:cNvPr id="8" name="Picture 7" descr="GDS51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4196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DS-51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395" y="0"/>
            <a:ext cx="4348605" cy="5865000"/>
          </a:xfrm>
          <a:prstGeom prst="rect">
            <a:avLst/>
          </a:prstGeom>
        </p:spPr>
      </p:pic>
      <p:pic>
        <p:nvPicPr>
          <p:cNvPr id="5" name="Picture 4" descr="GDS-51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3000"/>
            <a:ext cx="4724400" cy="586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DS-6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4724400" cy="6096000"/>
          </a:xfrm>
          <a:prstGeom prst="rect">
            <a:avLst/>
          </a:prstGeom>
        </p:spPr>
      </p:pic>
      <p:pic>
        <p:nvPicPr>
          <p:cNvPr id="6" name="Picture 5" descr="GDS-51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0"/>
            <a:ext cx="4343400" cy="609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DS-51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4400"/>
            <a:ext cx="4495799" cy="5943600"/>
          </a:xfrm>
          <a:prstGeom prst="rect">
            <a:avLst/>
          </a:prstGeom>
        </p:spPr>
      </p:pic>
      <p:pic>
        <p:nvPicPr>
          <p:cNvPr id="6" name="Picture 5" descr="GDS-5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5788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DS-55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1"/>
            <a:ext cx="4267200" cy="5562600"/>
          </a:xfrm>
          <a:prstGeom prst="rect">
            <a:avLst/>
          </a:prstGeom>
        </p:spPr>
      </p:pic>
      <p:pic>
        <p:nvPicPr>
          <p:cNvPr id="5" name="Picture 4" descr="GDS-51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7244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DS51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1"/>
            <a:ext cx="3962400" cy="5562600"/>
          </a:xfrm>
          <a:prstGeom prst="rect">
            <a:avLst/>
          </a:prstGeom>
        </p:spPr>
      </p:pic>
      <p:pic>
        <p:nvPicPr>
          <p:cNvPr id="3" name="Picture 2" descr="GDS-52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0"/>
            <a:ext cx="5029200" cy="5257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9</Words>
  <Application>Microsoft Office PowerPoint</Application>
  <PresentationFormat>On-screen Show (4:3)</PresentationFormat>
  <Paragraphs>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GDPC01</dc:creator>
  <cp:lastModifiedBy>C01</cp:lastModifiedBy>
  <cp:revision>5</cp:revision>
  <dcterms:created xsi:type="dcterms:W3CDTF">2006-08-16T00:00:00Z</dcterms:created>
  <dcterms:modified xsi:type="dcterms:W3CDTF">2015-05-22T05:31:34Z</dcterms:modified>
</cp:coreProperties>
</file>