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C2228-E5B1-44C5-99B2-2E9F2A53DA30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D469A-8575-4D1D-B32F-31754E0CD8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D469A-8575-4D1D-B32F-31754E0CD86A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0075" y="1905000"/>
            <a:ext cx="8725466" cy="36933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6600" b="1" cap="none" spc="0" dirty="0" smtClean="0">
                <a:ln w="17780" cmpd="sng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  <a:reflection blurRad="6350" stA="55000" endA="50" endPos="85000" dist="60007" dir="5400000" sy="-100000" algn="bl" rotWithShape="0"/>
                </a:effectLst>
              </a:rPr>
              <a:t>GD TRENDZ</a:t>
            </a:r>
          </a:p>
          <a:p>
            <a:pPr algn="ctr"/>
            <a:endParaRPr lang="en-US" sz="6000" b="1" cap="none" spc="0" dirty="0" smtClean="0">
              <a:ln w="17780" cmpd="sng">
                <a:solidFill>
                  <a:srgbClr val="00B05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pPr algn="ctr"/>
            <a:r>
              <a:rPr lang="en-US" sz="5400" b="1" dirty="0" smtClean="0">
                <a:ln w="17780" cmpd="sng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  <a:reflection blurRad="6350" stA="55000" endA="50" endPos="85000" dist="60007" dir="5400000" sy="-100000" algn="bl" rotWithShape="0"/>
                </a:effectLst>
              </a:rPr>
              <a:t>NEW COLL. OF </a:t>
            </a:r>
            <a:r>
              <a:rPr lang="en-US" sz="5400" b="1" dirty="0" smtClean="0">
                <a:ln w="17780" cmpd="sng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  <a:reflection blurRad="6350" stA="55000" endA="50" endPos="85000" dist="60007" dir="5400000" sy="-100000" algn="bl" rotWithShape="0"/>
                </a:effectLst>
              </a:rPr>
              <a:t>SUMMER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  <a:reflection blurRad="6350" stA="55000" endA="50" endPos="85000" dist="60007" dir="5400000" sy="-100000" algn="bl" rotWithShape="0"/>
                </a:effectLst>
              </a:rPr>
              <a:t>BANGLE </a:t>
            </a:r>
            <a:endParaRPr lang="en-US" sz="5400" b="1" cap="none" spc="0" dirty="0">
              <a:ln w="17780" cmpd="sng">
                <a:solidFill>
                  <a:srgbClr val="00B050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DBP 6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0"/>
            <a:ext cx="4495800" cy="4800600"/>
          </a:xfrm>
          <a:prstGeom prst="rect">
            <a:avLst/>
          </a:prstGeom>
        </p:spPr>
      </p:pic>
      <p:pic>
        <p:nvPicPr>
          <p:cNvPr id="3" name="Picture 2" descr="GDBP 62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57400"/>
            <a:ext cx="449580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DBP 6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0"/>
            <a:ext cx="4267200" cy="4800600"/>
          </a:xfrm>
          <a:prstGeom prst="rect">
            <a:avLst/>
          </a:prstGeom>
        </p:spPr>
      </p:pic>
      <p:pic>
        <p:nvPicPr>
          <p:cNvPr id="3" name="Picture 2" descr="GDBP 6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09800"/>
            <a:ext cx="4800600" cy="4648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DBP 6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6400"/>
            <a:ext cx="4495800" cy="5181600"/>
          </a:xfrm>
          <a:prstGeom prst="rect">
            <a:avLst/>
          </a:prstGeom>
        </p:spPr>
      </p:pic>
      <p:pic>
        <p:nvPicPr>
          <p:cNvPr id="3" name="Picture 2" descr="GDBP 63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1" y="0"/>
            <a:ext cx="4572000" cy="5257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DBP 63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0"/>
            <a:ext cx="4267200" cy="5410200"/>
          </a:xfrm>
          <a:prstGeom prst="rect">
            <a:avLst/>
          </a:prstGeom>
        </p:spPr>
      </p:pic>
      <p:pic>
        <p:nvPicPr>
          <p:cNvPr id="3" name="Picture 2" descr="GDBP 62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52600"/>
            <a:ext cx="4648200" cy="5105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DBP 6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62200"/>
            <a:ext cx="4572000" cy="4495800"/>
          </a:xfrm>
          <a:prstGeom prst="rect">
            <a:avLst/>
          </a:prstGeom>
        </p:spPr>
      </p:pic>
      <p:pic>
        <p:nvPicPr>
          <p:cNvPr id="3" name="Picture 2" descr="GDBP 6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0"/>
            <a:ext cx="44196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DBP 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33600"/>
            <a:ext cx="4343400" cy="4724400"/>
          </a:xfrm>
          <a:prstGeom prst="rect">
            <a:avLst/>
          </a:prstGeom>
        </p:spPr>
      </p:pic>
      <p:pic>
        <p:nvPicPr>
          <p:cNvPr id="3" name="Picture 2" descr="GDBP 63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0"/>
            <a:ext cx="47244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DBP 6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0"/>
            <a:ext cx="4572000" cy="5105400"/>
          </a:xfrm>
          <a:prstGeom prst="rect">
            <a:avLst/>
          </a:prstGeom>
        </p:spPr>
      </p:pic>
      <p:pic>
        <p:nvPicPr>
          <p:cNvPr id="3" name="Picture 2" descr="GDBP 63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0200"/>
            <a:ext cx="4495800" cy="52578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9</Words>
  <Application>Microsoft Office PowerPoint</Application>
  <PresentationFormat>On-screen Show (4:3)</PresentationFormat>
  <Paragraphs>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GDPC01</dc:creator>
  <cp:lastModifiedBy>C01</cp:lastModifiedBy>
  <cp:revision>6</cp:revision>
  <dcterms:created xsi:type="dcterms:W3CDTF">2006-08-16T00:00:00Z</dcterms:created>
  <dcterms:modified xsi:type="dcterms:W3CDTF">2015-05-28T12:59:54Z</dcterms:modified>
</cp:coreProperties>
</file>