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59" r:id="rId3"/>
    <p:sldId id="258" r:id="rId4"/>
  </p:sldIdLst>
  <p:sldSz cx="12192000" cy="6858000"/>
  <p:notesSz cx="6858000" cy="9144000"/>
  <p:custShowLst>
    <p:custShow name="Custom Show 1" id="0">
      <p:sldLst>
        <p:sld r:id="rId2"/>
        <p:sld r:id="rId3"/>
        <p:sld r:id="rId4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7E49-D26C-4294-9E04-3ED484111B82}" type="datetimeFigureOut">
              <a:rPr lang="en-US" smtClean="0"/>
              <a:t>31-Dec-24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60D3E94-0DCE-4349-AB0A-B6B51061F61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253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50">
        <p:fade/>
      </p:transition>
    </mc:Choice>
    <mc:Fallback>
      <p:transition advClick="0" advTm="5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7E49-D26C-4294-9E04-3ED484111B82}" type="datetimeFigureOut">
              <a:rPr lang="en-US" smtClean="0"/>
              <a:t>31-Dec-24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E94-0DCE-4349-AB0A-B6B51061F61F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650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50">
        <p:fade/>
      </p:transition>
    </mc:Choice>
    <mc:Fallback>
      <p:transition advClick="0" advTm="5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7E49-D26C-4294-9E04-3ED484111B82}" type="datetimeFigureOut">
              <a:rPr lang="en-US" smtClean="0"/>
              <a:t>31-Dec-24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E94-0DCE-4349-AB0A-B6B51061F61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844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50">
        <p:fade/>
      </p:transition>
    </mc:Choice>
    <mc:Fallback>
      <p:transition advClick="0" advTm="5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7E49-D26C-4294-9E04-3ED484111B82}" type="datetimeFigureOut">
              <a:rPr lang="en-US" smtClean="0"/>
              <a:t>31-Dec-24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E94-0DCE-4349-AB0A-B6B51061F61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395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50">
        <p:fade/>
      </p:transition>
    </mc:Choice>
    <mc:Fallback>
      <p:transition advClick="0" advTm="5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7E49-D26C-4294-9E04-3ED484111B82}" type="datetimeFigureOut">
              <a:rPr lang="en-US" smtClean="0"/>
              <a:t>31-Dec-24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E94-0DCE-4349-AB0A-B6B51061F61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947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50">
        <p:fade/>
      </p:transition>
    </mc:Choice>
    <mc:Fallback>
      <p:transition advClick="0" advTm="5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7E49-D26C-4294-9E04-3ED484111B82}" type="datetimeFigureOut">
              <a:rPr lang="en-US" smtClean="0"/>
              <a:t>31-Dec-24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E94-0DCE-4349-AB0A-B6B51061F61F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205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50">
        <p:fade/>
      </p:transition>
    </mc:Choice>
    <mc:Fallback>
      <p:transition advClick="0" advTm="5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7E49-D26C-4294-9E04-3ED484111B82}" type="datetimeFigureOut">
              <a:rPr lang="en-US" smtClean="0"/>
              <a:t>31-Dec-24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E94-0DCE-4349-AB0A-B6B51061F61F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4239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50">
        <p:fade/>
      </p:transition>
    </mc:Choice>
    <mc:Fallback>
      <p:transition advClick="0" advTm="5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7E49-D26C-4294-9E04-3ED484111B82}" type="datetimeFigureOut">
              <a:rPr lang="en-US" smtClean="0"/>
              <a:t>31-Dec-24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E94-0DCE-4349-AB0A-B6B51061F61F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648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50">
        <p:fade/>
      </p:transition>
    </mc:Choice>
    <mc:Fallback>
      <p:transition advClick="0" advTm="5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7E49-D26C-4294-9E04-3ED484111B82}" type="datetimeFigureOut">
              <a:rPr lang="en-US" smtClean="0"/>
              <a:t>31-Dec-24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E94-0DCE-4349-AB0A-B6B51061F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12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50">
        <p:fade/>
      </p:transition>
    </mc:Choice>
    <mc:Fallback>
      <p:transition advClick="0" advTm="5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7E49-D26C-4294-9E04-3ED484111B82}" type="datetimeFigureOut">
              <a:rPr lang="en-US" smtClean="0"/>
              <a:t>31-Dec-24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E94-0DCE-4349-AB0A-B6B51061F61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9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50">
        <p:fade/>
      </p:transition>
    </mc:Choice>
    <mc:Fallback>
      <p:transition advClick="0" advTm="5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3687E49-D26C-4294-9E04-3ED484111B82}" type="datetimeFigureOut">
              <a:rPr lang="en-US" smtClean="0"/>
              <a:t>31-Dec-24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E94-0DCE-4349-AB0A-B6B51061F61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368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50">
        <p:fade/>
      </p:transition>
    </mc:Choice>
    <mc:Fallback>
      <p:transition advClick="0" advTm="5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87E49-D26C-4294-9E04-3ED484111B82}" type="datetimeFigureOut">
              <a:rPr lang="en-US" smtClean="0"/>
              <a:t>31-Dec-24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60D3E94-0DCE-4349-AB0A-B6B51061F61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06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mc:AlternateContent xmlns:mc="http://schemas.openxmlformats.org/markup-compatibility/2006">
    <mc:Choice xmlns:p14="http://schemas.microsoft.com/office/powerpoint/2010/main" Requires="p14">
      <p:transition p14:dur="50" advClick="0" advTm="50">
        <p:fade/>
      </p:transition>
    </mc:Choice>
    <mc:Fallback>
      <p:transition advClick="0" advTm="5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hefive.in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hefive.in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hefive.in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3B5CE13-67BF-93F6-6354-AA9988705BC9}"/>
              </a:ext>
            </a:extLst>
          </p:cNvPr>
          <p:cNvSpPr txBox="1"/>
          <p:nvPr/>
        </p:nvSpPr>
        <p:spPr>
          <a:xfrm>
            <a:off x="0" y="64886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https://thefive.in/</a:t>
            </a:r>
          </a:p>
        </p:txBody>
      </p:sp>
      <p:pic>
        <p:nvPicPr>
          <p:cNvPr id="7" name="Picture 16">
            <a:hlinkClick r:id="rId2" tooltip="Five"/>
            <a:extLst>
              <a:ext uri="{FF2B5EF4-FFF2-40B4-BE49-F238E27FC236}">
                <a16:creationId xmlns:a16="http://schemas.microsoft.com/office/drawing/2014/main" id="{5297BE17-DE6C-4210-D5EE-61C9D6D7C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3371" y="0"/>
            <a:ext cx="638629" cy="2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C769ECE-2A78-07BE-A488-78C985C78D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12192000" cy="684847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2061E499-36DA-2B36-0E0E-4114813B5545}"/>
              </a:ext>
            </a:extLst>
          </p:cNvPr>
          <p:cNvSpPr txBox="1"/>
          <p:nvPr/>
        </p:nvSpPr>
        <p:spPr>
          <a:xfrm>
            <a:off x="0" y="6488668"/>
            <a:ext cx="61250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https://thefive.in/</a:t>
            </a:r>
          </a:p>
        </p:txBody>
      </p:sp>
      <p:pic>
        <p:nvPicPr>
          <p:cNvPr id="26" name="Picture 16">
            <a:hlinkClick r:id="rId2" tooltip="Five"/>
            <a:extLst>
              <a:ext uri="{FF2B5EF4-FFF2-40B4-BE49-F238E27FC236}">
                <a16:creationId xmlns:a16="http://schemas.microsoft.com/office/drawing/2014/main" id="{73931B77-9EDC-3CA7-EAED-65931D6FD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3370" y="4762"/>
            <a:ext cx="638629" cy="2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4">
            <a:hlinkClick r:id="rId2" tooltip="Five"/>
            <a:extLst>
              <a:ext uri="{FF2B5EF4-FFF2-40B4-BE49-F238E27FC236}">
                <a16:creationId xmlns:a16="http://schemas.microsoft.com/office/drawing/2014/main" id="{0D89C0AB-EB87-69B7-3751-322F98B07A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14" y="478169"/>
            <a:ext cx="10842171" cy="388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E97AA66C-B5A9-6A4E-D781-E6781E3BFE72}"/>
              </a:ext>
            </a:extLst>
          </p:cNvPr>
          <p:cNvSpPr txBox="1"/>
          <p:nvPr/>
        </p:nvSpPr>
        <p:spPr>
          <a:xfrm>
            <a:off x="1248228" y="4426644"/>
            <a:ext cx="94342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i="0" dirty="0">
                <a:solidFill>
                  <a:srgbClr val="06325E"/>
                </a:solidFill>
                <a:effectLst/>
                <a:latin typeface="Lato" panose="020F0502020204030203" pitchFamily="34" charset="0"/>
              </a:rPr>
              <a:t>Diverse Trading Solutions for Quality Goods</a:t>
            </a:r>
          </a:p>
        </p:txBody>
      </p:sp>
    </p:spTree>
    <p:extLst>
      <p:ext uri="{BB962C8B-B14F-4D97-AF65-F5344CB8AC3E}">
        <p14:creationId xmlns:p14="http://schemas.microsoft.com/office/powerpoint/2010/main" val="2482881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8015">
        <p:fade/>
      </p:transition>
    </mc:Choice>
    <mc:Fallback>
      <p:transition advClick="0" advTm="801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D35441-5D7B-C9D9-D15E-B55F8547B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C59215-9894-60BC-4650-9BE766F46CA8}"/>
              </a:ext>
            </a:extLst>
          </p:cNvPr>
          <p:cNvSpPr txBox="1"/>
          <p:nvPr/>
        </p:nvSpPr>
        <p:spPr>
          <a:xfrm>
            <a:off x="0" y="64886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https://thefive.in/</a:t>
            </a:r>
          </a:p>
        </p:txBody>
      </p:sp>
      <p:pic>
        <p:nvPicPr>
          <p:cNvPr id="7" name="Picture 16">
            <a:hlinkClick r:id="rId2" tooltip="Five"/>
            <a:extLst>
              <a:ext uri="{FF2B5EF4-FFF2-40B4-BE49-F238E27FC236}">
                <a16:creationId xmlns:a16="http://schemas.microsoft.com/office/drawing/2014/main" id="{91B15461-5F3A-64DE-EFDF-DC25D1DED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3371" y="0"/>
            <a:ext cx="638629" cy="2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C1A5231-BC01-6A94-9B92-61A7D4083D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12192000" cy="684847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54CCBB23-C8C6-1F0D-89DD-FDF2802E42D8}"/>
              </a:ext>
            </a:extLst>
          </p:cNvPr>
          <p:cNvSpPr txBox="1"/>
          <p:nvPr/>
        </p:nvSpPr>
        <p:spPr>
          <a:xfrm>
            <a:off x="0" y="6488668"/>
            <a:ext cx="61250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https://thefive.in/</a:t>
            </a:r>
          </a:p>
        </p:txBody>
      </p:sp>
      <p:pic>
        <p:nvPicPr>
          <p:cNvPr id="26" name="Picture 16">
            <a:hlinkClick r:id="rId2" tooltip="Five"/>
            <a:extLst>
              <a:ext uri="{FF2B5EF4-FFF2-40B4-BE49-F238E27FC236}">
                <a16:creationId xmlns:a16="http://schemas.microsoft.com/office/drawing/2014/main" id="{2FB9AC98-5DDF-06AE-E66E-4B55AD974F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3370" y="4762"/>
            <a:ext cx="638629" cy="2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4">
            <a:hlinkClick r:id="rId2" tooltip="Five"/>
            <a:extLst>
              <a:ext uri="{FF2B5EF4-FFF2-40B4-BE49-F238E27FC236}">
                <a16:creationId xmlns:a16="http://schemas.microsoft.com/office/drawing/2014/main" id="{F19B633B-7D30-02F0-8535-77692D700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14" y="478169"/>
            <a:ext cx="10842171" cy="388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B64BA7E-9638-263F-FD82-CB13E255D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879" y="4464532"/>
            <a:ext cx="801624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Fontastique" pitchFamily="2" charset="0"/>
                <a:ea typeface="Fontastique" pitchFamily="2" charset="0"/>
              </a:rPr>
              <a:t>"Five: Where Quality Meets Innovation, Every Step of the Way!"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81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6288">
        <p:fade/>
      </p:transition>
    </mc:Choice>
    <mc:Fallback>
      <p:transition advClick="0" advTm="6288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6DB78-8AC4-DC46-051F-08E8661A2D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9DBDFF2-5DB6-4940-E1F7-74A3C0715216}"/>
              </a:ext>
            </a:extLst>
          </p:cNvPr>
          <p:cNvSpPr txBox="1"/>
          <p:nvPr/>
        </p:nvSpPr>
        <p:spPr>
          <a:xfrm>
            <a:off x="0" y="64886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https://thefive.in/</a:t>
            </a:r>
          </a:p>
        </p:txBody>
      </p:sp>
      <p:pic>
        <p:nvPicPr>
          <p:cNvPr id="7" name="Picture 16">
            <a:hlinkClick r:id="rId2" tooltip="Five"/>
            <a:extLst>
              <a:ext uri="{FF2B5EF4-FFF2-40B4-BE49-F238E27FC236}">
                <a16:creationId xmlns:a16="http://schemas.microsoft.com/office/drawing/2014/main" id="{8DFFCC55-292E-DCA0-9DBC-7EE1C50AC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3371" y="0"/>
            <a:ext cx="638629" cy="2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47EA779-92D8-E491-E056-EC1F746B16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12192000" cy="684847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2502DB1-64CF-F504-4E3F-FCE20BF4BB4B}"/>
              </a:ext>
            </a:extLst>
          </p:cNvPr>
          <p:cNvSpPr txBox="1"/>
          <p:nvPr/>
        </p:nvSpPr>
        <p:spPr>
          <a:xfrm>
            <a:off x="0" y="6488668"/>
            <a:ext cx="61250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https://thefive.in/</a:t>
            </a:r>
          </a:p>
        </p:txBody>
      </p:sp>
      <p:pic>
        <p:nvPicPr>
          <p:cNvPr id="26" name="Picture 16">
            <a:hlinkClick r:id="rId2" tooltip="Five"/>
            <a:extLst>
              <a:ext uri="{FF2B5EF4-FFF2-40B4-BE49-F238E27FC236}">
                <a16:creationId xmlns:a16="http://schemas.microsoft.com/office/drawing/2014/main" id="{0E5CE8D2-18D1-7A21-A900-00E221EEF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3370" y="4762"/>
            <a:ext cx="638629" cy="2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4BF791-CFA9-AB4C-4969-9D90202FD053}"/>
              </a:ext>
            </a:extLst>
          </p:cNvPr>
          <p:cNvSpPr txBox="1"/>
          <p:nvPr/>
        </p:nvSpPr>
        <p:spPr>
          <a:xfrm>
            <a:off x="2910840" y="1166841"/>
            <a:ext cx="637032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ntastique" pitchFamily="2" charset="0"/>
                <a:ea typeface="Fontastique" pitchFamily="2" charset="0"/>
              </a:rPr>
              <a:t>"Stepping </a:t>
            </a:r>
          </a:p>
          <a:p>
            <a:pPr algn="ctr"/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ntastique" pitchFamily="2" charset="0"/>
                <a:ea typeface="Fontastique" pitchFamily="2" charset="0"/>
              </a:rPr>
              <a:t>into </a:t>
            </a:r>
          </a:p>
          <a:p>
            <a:pPr algn="ctr"/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ntastique" pitchFamily="2" charset="0"/>
                <a:ea typeface="Fontastique" pitchFamily="2" charset="0"/>
              </a:rPr>
              <a:t>2025 </a:t>
            </a:r>
          </a:p>
          <a:p>
            <a:pPr algn="ctr"/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ntastique" pitchFamily="2" charset="0"/>
                <a:ea typeface="Fontastique" pitchFamily="2" charset="0"/>
              </a:rPr>
              <a:t>with joy </a:t>
            </a:r>
          </a:p>
          <a:p>
            <a:pPr algn="ctr"/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ntastique" pitchFamily="2" charset="0"/>
                <a:ea typeface="Fontastique" pitchFamily="2" charset="0"/>
              </a:rPr>
              <a:t>and </a:t>
            </a:r>
          </a:p>
          <a:p>
            <a:pPr algn="ctr"/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ntastique" pitchFamily="2" charset="0"/>
                <a:ea typeface="Fontastique" pitchFamily="2" charset="0"/>
              </a:rPr>
              <a:t>new beginnings – </a:t>
            </a:r>
          </a:p>
          <a:p>
            <a:pPr algn="ctr"/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ntastique" pitchFamily="2" charset="0"/>
                <a:ea typeface="Fontastique" pitchFamily="2" charset="0"/>
              </a:rPr>
              <a:t>Happy New Year </a:t>
            </a:r>
          </a:p>
          <a:p>
            <a:pPr algn="ctr"/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ntastique" pitchFamily="2" charset="0"/>
                <a:ea typeface="Fontastique" pitchFamily="2" charset="0"/>
              </a:rPr>
              <a:t>from Five!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2078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 advClick="0" advTm="7344">
        <p:fade/>
      </p:transition>
    </mc:Choice>
    <mc:Fallback>
      <p:transition advClick="0" advTm="7344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272</TotalTime>
  <Words>72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  <vt:variant>
        <vt:lpstr>Custom Shows</vt:lpstr>
      </vt:variant>
      <vt:variant>
        <vt:i4>1</vt:i4>
      </vt:variant>
    </vt:vector>
  </HeadingPairs>
  <TitlesOfParts>
    <vt:vector size="9" baseType="lpstr">
      <vt:lpstr>Arial</vt:lpstr>
      <vt:lpstr>Fontastique</vt:lpstr>
      <vt:lpstr>Gill Sans MT</vt:lpstr>
      <vt:lpstr>Lato</vt:lpstr>
      <vt:lpstr>Gallery</vt:lpstr>
      <vt:lpstr>PowerPoint Presentation</vt:lpstr>
      <vt:lpstr>PowerPoint Presentation</vt:lpstr>
      <vt:lpstr>PowerPoint Presentation</vt:lpstr>
      <vt:lpstr>Custom Show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Five FIVE</dc:creator>
  <cp:lastModifiedBy>Five FIVE</cp:lastModifiedBy>
  <cp:revision>7</cp:revision>
  <dcterms:created xsi:type="dcterms:W3CDTF">2024-12-30T11:25:46Z</dcterms:created>
  <dcterms:modified xsi:type="dcterms:W3CDTF">2024-12-31T13:12:58Z</dcterms:modified>
</cp:coreProperties>
</file>