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4" r:id="rId7"/>
    <p:sldId id="273" r:id="rId8"/>
    <p:sldId id="272" r:id="rId9"/>
    <p:sldId id="275" r:id="rId10"/>
    <p:sldId id="268" r:id="rId11"/>
    <p:sldId id="269" r:id="rId12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980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93259" y="3301794"/>
            <a:ext cx="8701480" cy="2682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B9A69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C8D1D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780"/>
              </a:lnSpc>
            </a:pPr>
            <a:r>
              <a:rPr spc="80" dirty="0"/>
              <a:t>Product</a:t>
            </a:r>
            <a:r>
              <a:rPr spc="-130" dirty="0"/>
              <a:t> </a:t>
            </a:r>
            <a:r>
              <a:rPr spc="35" dirty="0"/>
              <a:t>Presentation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2E261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C8D1D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780"/>
              </a:lnSpc>
            </a:pPr>
            <a:r>
              <a:rPr spc="80" dirty="0"/>
              <a:t>Product</a:t>
            </a:r>
            <a:r>
              <a:rPr spc="-130" dirty="0"/>
              <a:t> </a:t>
            </a:r>
            <a:r>
              <a:rPr spc="35" dirty="0"/>
              <a:t>Presentation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2E261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C8D1D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780"/>
              </a:lnSpc>
            </a:pPr>
            <a:r>
              <a:rPr spc="80" dirty="0"/>
              <a:t>Product</a:t>
            </a:r>
            <a:r>
              <a:rPr spc="-130" dirty="0"/>
              <a:t> </a:t>
            </a:r>
            <a:r>
              <a:rPr spc="35" dirty="0"/>
              <a:t>Presentation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8949690"/>
          </a:xfrm>
          <a:custGeom>
            <a:avLst/>
            <a:gdLst/>
            <a:ahLst/>
            <a:cxnLst/>
            <a:rect l="l" t="t" r="r" b="b"/>
            <a:pathLst>
              <a:path w="18288000" h="8949690">
                <a:moveTo>
                  <a:pt x="0" y="8949599"/>
                </a:moveTo>
                <a:lnTo>
                  <a:pt x="18287998" y="8949599"/>
                </a:lnTo>
                <a:lnTo>
                  <a:pt x="18287998" y="0"/>
                </a:lnTo>
                <a:lnTo>
                  <a:pt x="0" y="0"/>
                </a:lnTo>
                <a:lnTo>
                  <a:pt x="0" y="8949599"/>
                </a:lnTo>
                <a:close/>
              </a:path>
            </a:pathLst>
          </a:custGeom>
          <a:solidFill>
            <a:srgbClr val="B9A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8949600"/>
            <a:ext cx="18288000" cy="1337945"/>
          </a:xfrm>
          <a:custGeom>
            <a:avLst/>
            <a:gdLst/>
            <a:ahLst/>
            <a:cxnLst/>
            <a:rect l="l" t="t" r="r" b="b"/>
            <a:pathLst>
              <a:path w="18288000" h="1337945">
                <a:moveTo>
                  <a:pt x="18287998" y="1337399"/>
                </a:moveTo>
                <a:lnTo>
                  <a:pt x="0" y="13373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337399"/>
                </a:lnTo>
                <a:close/>
              </a:path>
            </a:pathLst>
          </a:custGeom>
          <a:solidFill>
            <a:srgbClr val="5E5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2E261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C8D1D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780"/>
              </a:lnSpc>
            </a:pPr>
            <a:r>
              <a:rPr spc="80" dirty="0"/>
              <a:t>Product</a:t>
            </a:r>
            <a:r>
              <a:rPr spc="-130" dirty="0"/>
              <a:t> </a:t>
            </a:r>
            <a:r>
              <a:rPr spc="35" dirty="0"/>
              <a:t>Presentation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C8D1D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780"/>
              </a:lnSpc>
            </a:pPr>
            <a:r>
              <a:rPr spc="80" dirty="0"/>
              <a:t>Product</a:t>
            </a:r>
            <a:r>
              <a:rPr spc="-130" dirty="0"/>
              <a:t> </a:t>
            </a:r>
            <a:r>
              <a:rPr spc="35" dirty="0"/>
              <a:t>Presentation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637933"/>
            <a:ext cx="4397375" cy="85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2E261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9099" y="9707339"/>
            <a:ext cx="2409190" cy="241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C8D1D3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ts val="1780"/>
              </a:lnSpc>
            </a:pPr>
            <a:r>
              <a:rPr spc="80" dirty="0"/>
              <a:t>Product</a:t>
            </a:r>
            <a:r>
              <a:rPr spc="-130" dirty="0"/>
              <a:t> </a:t>
            </a:r>
            <a:r>
              <a:rPr spc="35" dirty="0"/>
              <a:t>Presentation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ferdy@ebbantel.co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9403474"/>
            <a:ext cx="3206115" cy="3708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250" spc="125" dirty="0">
                <a:solidFill>
                  <a:srgbClr val="C8D1D3"/>
                </a:solidFill>
                <a:latin typeface="Verdana"/>
                <a:cs typeface="Verdana"/>
              </a:rPr>
              <a:t>Product</a:t>
            </a:r>
            <a:r>
              <a:rPr sz="2250" spc="-190" dirty="0">
                <a:solidFill>
                  <a:srgbClr val="C8D1D3"/>
                </a:solidFill>
                <a:latin typeface="Verdana"/>
                <a:cs typeface="Verdana"/>
              </a:rPr>
              <a:t> </a:t>
            </a:r>
            <a:r>
              <a:rPr sz="2250" spc="65" dirty="0">
                <a:solidFill>
                  <a:srgbClr val="C8D1D3"/>
                </a:solidFill>
                <a:latin typeface="Verdana"/>
                <a:cs typeface="Verdana"/>
              </a:rPr>
              <a:t>Presentation</a:t>
            </a:r>
            <a:endParaRPr sz="225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28700" y="99854"/>
            <a:ext cx="17259299" cy="8701246"/>
            <a:chOff x="1028700" y="99854"/>
            <a:chExt cx="17259299" cy="8701246"/>
          </a:xfrm>
        </p:grpSpPr>
        <p:pic>
          <p:nvPicPr>
            <p:cNvPr id="4" name="object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00709" y="99854"/>
              <a:ext cx="10087290" cy="870124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28700" y="2169348"/>
              <a:ext cx="2425700" cy="257810"/>
            </a:xfrm>
            <a:custGeom>
              <a:avLst/>
              <a:gdLst/>
              <a:ahLst/>
              <a:cxnLst/>
              <a:rect l="l" t="t" r="r" b="b"/>
              <a:pathLst>
                <a:path w="2425700" h="257810">
                  <a:moveTo>
                    <a:pt x="2425538" y="257786"/>
                  </a:moveTo>
                  <a:lnTo>
                    <a:pt x="0" y="257786"/>
                  </a:lnTo>
                  <a:lnTo>
                    <a:pt x="0" y="0"/>
                  </a:lnTo>
                  <a:lnTo>
                    <a:pt x="2425538" y="0"/>
                  </a:lnTo>
                  <a:lnTo>
                    <a:pt x="2425538" y="257786"/>
                  </a:lnTo>
                  <a:close/>
                </a:path>
              </a:pathLst>
            </a:custGeom>
            <a:solidFill>
              <a:srgbClr val="2E2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3128952"/>
            <a:ext cx="6965315" cy="406713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lang="en-US" sz="8800" spc="-85" dirty="0">
                <a:solidFill>
                  <a:srgbClr val="FFFFFF"/>
                </a:solidFill>
              </a:rPr>
              <a:t>FROZEN SEAFOOD</a:t>
            </a:r>
            <a:br>
              <a:rPr lang="en-US" sz="8800" spc="-85" dirty="0">
                <a:solidFill>
                  <a:srgbClr val="FFFFFF"/>
                </a:solidFill>
              </a:rPr>
            </a:br>
            <a:r>
              <a:rPr sz="8800" spc="-85" dirty="0">
                <a:solidFill>
                  <a:srgbClr val="FFFFFF"/>
                </a:solidFill>
              </a:rPr>
              <a:t>S</a:t>
            </a:r>
            <a:r>
              <a:rPr sz="8800" spc="-1355" dirty="0">
                <a:solidFill>
                  <a:srgbClr val="FFFFFF"/>
                </a:solidFill>
              </a:rPr>
              <a:t>U</a:t>
            </a:r>
            <a:r>
              <a:rPr sz="8800" spc="-685" dirty="0">
                <a:solidFill>
                  <a:srgbClr val="FFFFFF"/>
                </a:solidFill>
              </a:rPr>
              <a:t>PP</a:t>
            </a:r>
            <a:r>
              <a:rPr sz="8800" spc="-915" dirty="0">
                <a:solidFill>
                  <a:srgbClr val="FFFFFF"/>
                </a:solidFill>
              </a:rPr>
              <a:t>L</a:t>
            </a:r>
            <a:r>
              <a:rPr sz="8800" spc="-120" dirty="0">
                <a:solidFill>
                  <a:srgbClr val="FFFFFF"/>
                </a:solidFill>
              </a:rPr>
              <a:t>I</a:t>
            </a:r>
            <a:r>
              <a:rPr sz="8800" spc="-1035" dirty="0">
                <a:solidFill>
                  <a:srgbClr val="FFFFFF"/>
                </a:solidFill>
              </a:rPr>
              <a:t>E</a:t>
            </a:r>
            <a:r>
              <a:rPr sz="8800" spc="-944" dirty="0">
                <a:solidFill>
                  <a:srgbClr val="FFFFFF"/>
                </a:solidFill>
              </a:rPr>
              <a:t>R</a:t>
            </a:r>
            <a:endParaRPr sz="8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793259" y="3301794"/>
            <a:ext cx="8701480" cy="26232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7600"/>
              </a:lnSpc>
              <a:spcBef>
                <a:spcPts val="100"/>
              </a:spcBef>
            </a:pPr>
            <a:r>
              <a:rPr sz="5300" spc="-434" dirty="0"/>
              <a:t>A</a:t>
            </a:r>
            <a:r>
              <a:rPr spc="-545" dirty="0"/>
              <a:t>R</a:t>
            </a:r>
            <a:r>
              <a:rPr spc="-685" dirty="0"/>
              <a:t>E</a:t>
            </a:r>
            <a:r>
              <a:rPr spc="-520" dirty="0"/>
              <a:t> </a:t>
            </a:r>
            <a:r>
              <a:rPr spc="-620" dirty="0"/>
              <a:t>Y</a:t>
            </a:r>
            <a:r>
              <a:rPr spc="-1090" dirty="0"/>
              <a:t>O</a:t>
            </a:r>
            <a:r>
              <a:rPr spc="-869" dirty="0"/>
              <a:t>U</a:t>
            </a:r>
            <a:r>
              <a:rPr spc="-520" dirty="0"/>
              <a:t> </a:t>
            </a:r>
            <a:r>
              <a:rPr lang="en-US" spc="-615" dirty="0"/>
              <a:t>L</a:t>
            </a:r>
            <a:r>
              <a:rPr lang="en-US" spc="-1090" dirty="0"/>
              <a:t>OO</a:t>
            </a:r>
            <a:r>
              <a:rPr lang="en-US" spc="-280" dirty="0"/>
              <a:t>KI</a:t>
            </a:r>
            <a:r>
              <a:rPr lang="en-US" spc="-605" dirty="0"/>
              <a:t>N</a:t>
            </a:r>
            <a:r>
              <a:rPr lang="en-US" spc="-1060" dirty="0"/>
              <a:t>G</a:t>
            </a:r>
            <a:r>
              <a:rPr lang="en-US" spc="-520" dirty="0"/>
              <a:t> </a:t>
            </a:r>
            <a:r>
              <a:rPr lang="en-US" spc="-670" dirty="0"/>
              <a:t>F</a:t>
            </a:r>
            <a:r>
              <a:rPr lang="en-US" spc="-1090" dirty="0"/>
              <a:t>O</a:t>
            </a:r>
            <a:r>
              <a:rPr lang="en-US" spc="-545" dirty="0"/>
              <a:t>R</a:t>
            </a:r>
            <a:r>
              <a:rPr lang="en-US" spc="-520" dirty="0"/>
              <a:t> </a:t>
            </a:r>
            <a:r>
              <a:rPr lang="en-US" sz="5300" spc="-434" dirty="0"/>
              <a:t>A</a:t>
            </a:r>
            <a:r>
              <a:rPr lang="en-US" sz="5300" spc="-490" dirty="0"/>
              <a:t> YELLOWFIN AND SKIPJACK TUNA FROZEN </a:t>
            </a:r>
            <a:r>
              <a:rPr lang="en-US" spc="-130" dirty="0"/>
              <a:t>S</a:t>
            </a:r>
            <a:r>
              <a:rPr lang="en-US" spc="-869" dirty="0"/>
              <a:t>U</a:t>
            </a:r>
            <a:r>
              <a:rPr lang="en-US" spc="-480" dirty="0"/>
              <a:t>PP</a:t>
            </a:r>
            <a:r>
              <a:rPr lang="en-US" spc="-615" dirty="0"/>
              <a:t>L</a:t>
            </a:r>
            <a:r>
              <a:rPr lang="en-US" spc="-150" dirty="0"/>
              <a:t>I</a:t>
            </a:r>
            <a:r>
              <a:rPr lang="en-US" spc="-685" dirty="0"/>
              <a:t>E</a:t>
            </a:r>
            <a:r>
              <a:rPr lang="en-US" spc="-130" dirty="0"/>
              <a:t>S</a:t>
            </a:r>
            <a:r>
              <a:rPr sz="5300" spc="320" dirty="0"/>
              <a:t>?</a:t>
            </a:r>
            <a:endParaRPr sz="5300" dirty="0"/>
          </a:p>
        </p:txBody>
      </p:sp>
      <p:sp>
        <p:nvSpPr>
          <p:cNvPr id="3" name="object 3"/>
          <p:cNvSpPr txBox="1"/>
          <p:nvPr/>
        </p:nvSpPr>
        <p:spPr>
          <a:xfrm>
            <a:off x="4089081" y="7212481"/>
            <a:ext cx="10109835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650" spc="185" dirty="0">
                <a:solidFill>
                  <a:srgbClr val="5E5240"/>
                </a:solidFill>
                <a:latin typeface="Verdana"/>
                <a:cs typeface="Verdana"/>
              </a:rPr>
              <a:t>               </a:t>
            </a:r>
            <a:r>
              <a:rPr sz="2650" spc="185" dirty="0">
                <a:solidFill>
                  <a:srgbClr val="5E5240"/>
                </a:solidFill>
                <a:latin typeface="Verdana"/>
                <a:cs typeface="Verdana"/>
              </a:rPr>
              <a:t>O</a:t>
            </a:r>
            <a:r>
              <a:rPr sz="2650" spc="204" dirty="0">
                <a:solidFill>
                  <a:srgbClr val="5E5240"/>
                </a:solidFill>
                <a:latin typeface="Verdana"/>
                <a:cs typeface="Verdana"/>
              </a:rPr>
              <a:t>U</a:t>
            </a:r>
            <a:r>
              <a:rPr sz="2650" spc="180" dirty="0">
                <a:solidFill>
                  <a:srgbClr val="5E5240"/>
                </a:solidFill>
                <a:latin typeface="Verdana"/>
                <a:cs typeface="Verdana"/>
              </a:rPr>
              <a:t>R</a:t>
            </a:r>
            <a:r>
              <a:rPr sz="2650" spc="-165" dirty="0">
                <a:solidFill>
                  <a:srgbClr val="5E5240"/>
                </a:solidFill>
                <a:latin typeface="Verdana"/>
                <a:cs typeface="Verdana"/>
              </a:rPr>
              <a:t> </a:t>
            </a:r>
            <a:r>
              <a:rPr lang="en-US" sz="2650" spc="235" dirty="0">
                <a:solidFill>
                  <a:srgbClr val="5E5240"/>
                </a:solidFill>
                <a:latin typeface="Verdana"/>
                <a:cs typeface="Verdana"/>
              </a:rPr>
              <a:t>COMPANY</a:t>
            </a:r>
            <a:r>
              <a:rPr sz="2650" spc="-165" dirty="0">
                <a:solidFill>
                  <a:srgbClr val="5E5240"/>
                </a:solidFill>
                <a:latin typeface="Verdana"/>
                <a:cs typeface="Verdana"/>
              </a:rPr>
              <a:t> </a:t>
            </a:r>
            <a:r>
              <a:rPr sz="2650" spc="-300" dirty="0">
                <a:solidFill>
                  <a:srgbClr val="5E5240"/>
                </a:solidFill>
                <a:latin typeface="Verdana"/>
                <a:cs typeface="Verdana"/>
              </a:rPr>
              <a:t>I</a:t>
            </a:r>
            <a:r>
              <a:rPr sz="2650" spc="-105" dirty="0">
                <a:solidFill>
                  <a:srgbClr val="5E5240"/>
                </a:solidFill>
                <a:latin typeface="Verdana"/>
                <a:cs typeface="Verdana"/>
              </a:rPr>
              <a:t>S</a:t>
            </a:r>
            <a:r>
              <a:rPr sz="2650" spc="-165" dirty="0">
                <a:solidFill>
                  <a:srgbClr val="5E5240"/>
                </a:solidFill>
                <a:latin typeface="Verdana"/>
                <a:cs typeface="Verdana"/>
              </a:rPr>
              <a:t> </a:t>
            </a:r>
            <a:r>
              <a:rPr sz="2650" spc="-80" dirty="0">
                <a:solidFill>
                  <a:srgbClr val="5E5240"/>
                </a:solidFill>
                <a:latin typeface="Verdana"/>
                <a:cs typeface="Verdana"/>
              </a:rPr>
              <a:t>T</a:t>
            </a:r>
            <a:r>
              <a:rPr sz="2650" spc="225" dirty="0">
                <a:solidFill>
                  <a:srgbClr val="5E5240"/>
                </a:solidFill>
                <a:latin typeface="Verdana"/>
                <a:cs typeface="Verdana"/>
              </a:rPr>
              <a:t>H</a:t>
            </a:r>
            <a:r>
              <a:rPr sz="2650" spc="145" dirty="0">
                <a:solidFill>
                  <a:srgbClr val="5E5240"/>
                </a:solidFill>
                <a:latin typeface="Verdana"/>
                <a:cs typeface="Verdana"/>
              </a:rPr>
              <a:t>E</a:t>
            </a:r>
            <a:r>
              <a:rPr sz="2650" spc="-165" dirty="0">
                <a:solidFill>
                  <a:srgbClr val="5E5240"/>
                </a:solidFill>
                <a:latin typeface="Verdana"/>
                <a:cs typeface="Verdana"/>
              </a:rPr>
              <a:t> </a:t>
            </a:r>
            <a:r>
              <a:rPr sz="2650" spc="190" dirty="0">
                <a:solidFill>
                  <a:srgbClr val="5E5240"/>
                </a:solidFill>
                <a:latin typeface="Verdana"/>
                <a:cs typeface="Verdana"/>
              </a:rPr>
              <a:t>A</a:t>
            </a:r>
            <a:r>
              <a:rPr sz="2650" spc="235" dirty="0">
                <a:solidFill>
                  <a:srgbClr val="5E5240"/>
                </a:solidFill>
                <a:latin typeface="Verdana"/>
                <a:cs typeface="Verdana"/>
              </a:rPr>
              <a:t>N</a:t>
            </a:r>
            <a:r>
              <a:rPr sz="2650" spc="-110" dirty="0">
                <a:solidFill>
                  <a:srgbClr val="5E5240"/>
                </a:solidFill>
                <a:latin typeface="Verdana"/>
                <a:cs typeface="Verdana"/>
              </a:rPr>
              <a:t>S</a:t>
            </a:r>
            <a:r>
              <a:rPr sz="2650" spc="220" dirty="0">
                <a:solidFill>
                  <a:srgbClr val="5E5240"/>
                </a:solidFill>
                <a:latin typeface="Verdana"/>
                <a:cs typeface="Verdana"/>
              </a:rPr>
              <a:t>W</a:t>
            </a:r>
            <a:r>
              <a:rPr sz="2650" spc="140" dirty="0">
                <a:solidFill>
                  <a:srgbClr val="5E5240"/>
                </a:solidFill>
                <a:latin typeface="Verdana"/>
                <a:cs typeface="Verdana"/>
              </a:rPr>
              <a:t>E</a:t>
            </a:r>
            <a:r>
              <a:rPr sz="2650" spc="175" dirty="0">
                <a:solidFill>
                  <a:srgbClr val="5E5240"/>
                </a:solidFill>
                <a:latin typeface="Verdana"/>
                <a:cs typeface="Verdana"/>
              </a:rPr>
              <a:t>R</a:t>
            </a:r>
            <a:r>
              <a:rPr sz="2750" spc="-200" dirty="0">
                <a:solidFill>
                  <a:srgbClr val="5E5240"/>
                </a:solidFill>
                <a:latin typeface="Microsoft Sans Serif"/>
                <a:cs typeface="Microsoft Sans Serif"/>
              </a:rPr>
              <a:t>!</a:t>
            </a:r>
            <a:endParaRPr sz="275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9309734"/>
            <a:ext cx="18288000" cy="977265"/>
          </a:xfrm>
          <a:custGeom>
            <a:avLst/>
            <a:gdLst/>
            <a:ahLst/>
            <a:cxnLst/>
            <a:rect l="l" t="t" r="r" b="b"/>
            <a:pathLst>
              <a:path w="18288000" h="977265">
                <a:moveTo>
                  <a:pt x="18287998" y="977264"/>
                </a:moveTo>
                <a:lnTo>
                  <a:pt x="0" y="977264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977264"/>
                </a:lnTo>
                <a:close/>
              </a:path>
            </a:pathLst>
          </a:custGeom>
          <a:solidFill>
            <a:srgbClr val="B9A6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0"/>
              </a:lnSpc>
            </a:pPr>
            <a:r>
              <a:rPr spc="80" dirty="0"/>
              <a:t>Product</a:t>
            </a:r>
            <a:r>
              <a:rPr spc="-130" dirty="0"/>
              <a:t> </a:t>
            </a:r>
            <a:r>
              <a:rPr spc="35" dirty="0"/>
              <a:t>Presentation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810750" cy="9309735"/>
            </a:xfrm>
            <a:custGeom>
              <a:avLst/>
              <a:gdLst/>
              <a:ahLst/>
              <a:cxnLst/>
              <a:rect l="l" t="t" r="r" b="b"/>
              <a:pathLst>
                <a:path w="9810750" h="9309735">
                  <a:moveTo>
                    <a:pt x="0" y="9309734"/>
                  </a:moveTo>
                  <a:lnTo>
                    <a:pt x="9810749" y="9309734"/>
                  </a:lnTo>
                  <a:lnTo>
                    <a:pt x="9810749" y="0"/>
                  </a:lnTo>
                  <a:lnTo>
                    <a:pt x="0" y="0"/>
                  </a:lnTo>
                  <a:lnTo>
                    <a:pt x="0" y="9309734"/>
                  </a:lnTo>
                  <a:close/>
                </a:path>
              </a:pathLst>
            </a:custGeom>
            <a:solidFill>
              <a:srgbClr val="2E2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78024" y="323850"/>
              <a:ext cx="5854699" cy="878204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9309735"/>
              <a:ext cx="18288000" cy="977265"/>
            </a:xfrm>
            <a:custGeom>
              <a:avLst/>
              <a:gdLst/>
              <a:ahLst/>
              <a:cxnLst/>
              <a:rect l="l" t="t" r="r" b="b"/>
              <a:pathLst>
                <a:path w="18288000" h="977265">
                  <a:moveTo>
                    <a:pt x="18287998" y="977264"/>
                  </a:moveTo>
                  <a:lnTo>
                    <a:pt x="0" y="977264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977264"/>
                  </a:lnTo>
                  <a:close/>
                </a:path>
              </a:pathLst>
            </a:custGeom>
            <a:solidFill>
              <a:srgbClr val="B9A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439674" y="3858373"/>
            <a:ext cx="5274310" cy="4661533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2650" spc="90" dirty="0">
                <a:solidFill>
                  <a:srgbClr val="5E5240"/>
                </a:solidFill>
                <a:latin typeface="Verdana"/>
                <a:cs typeface="Verdana"/>
              </a:rPr>
              <a:t>ADDRESS</a:t>
            </a:r>
            <a:endParaRPr sz="26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r>
              <a:rPr lang="en-US" sz="2100" dirty="0" err="1">
                <a:latin typeface="Verdana"/>
                <a:cs typeface="Verdana"/>
              </a:rPr>
              <a:t>Sarotari,Larantuka,Flores</a:t>
            </a:r>
            <a:r>
              <a:rPr lang="en-US" sz="2100" dirty="0">
                <a:latin typeface="Verdana"/>
                <a:cs typeface="Verdana"/>
              </a:rPr>
              <a:t> Timur (NTT)</a:t>
            </a:r>
            <a:endParaRPr sz="21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650" spc="70" dirty="0">
                <a:solidFill>
                  <a:srgbClr val="5E5240"/>
                </a:solidFill>
                <a:latin typeface="Verdana"/>
                <a:cs typeface="Verdana"/>
              </a:rPr>
              <a:t>EMAIL</a:t>
            </a:r>
            <a:r>
              <a:rPr sz="2650" spc="-215" dirty="0">
                <a:solidFill>
                  <a:srgbClr val="5E5240"/>
                </a:solidFill>
                <a:latin typeface="Verdana"/>
                <a:cs typeface="Verdana"/>
              </a:rPr>
              <a:t> </a:t>
            </a:r>
            <a:r>
              <a:rPr sz="2650" spc="90" dirty="0">
                <a:solidFill>
                  <a:srgbClr val="5E5240"/>
                </a:solidFill>
                <a:latin typeface="Verdana"/>
                <a:cs typeface="Verdana"/>
              </a:rPr>
              <a:t>ADDRESS</a:t>
            </a:r>
            <a:endParaRPr sz="26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lang="en-US" sz="1950" spc="70" dirty="0">
                <a:solidFill>
                  <a:srgbClr val="5E5240"/>
                </a:solidFill>
                <a:latin typeface="Verdana"/>
                <a:cs typeface="Verdana"/>
                <a:hlinkClick r:id="rId3"/>
              </a:rPr>
              <a:t>ferdy@ebbantel.com</a:t>
            </a:r>
            <a:endParaRPr lang="en-US" sz="1950" spc="70" dirty="0">
              <a:solidFill>
                <a:srgbClr val="5E5240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endParaRPr lang="en-US" sz="1950" spc="70" dirty="0">
              <a:solidFill>
                <a:srgbClr val="5E5240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lang="en-US" sz="1950" spc="70" dirty="0">
                <a:solidFill>
                  <a:srgbClr val="5E5240"/>
                </a:solidFill>
                <a:latin typeface="Verdana"/>
                <a:cs typeface="Verdana"/>
              </a:rPr>
              <a:t>WEBSITE</a:t>
            </a:r>
          </a:p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lang="en-US" sz="1950" spc="70">
                <a:solidFill>
                  <a:srgbClr val="5E5240"/>
                </a:solidFill>
                <a:latin typeface="Verdana"/>
                <a:cs typeface="Verdana"/>
              </a:rPr>
              <a:t>Ebbantel.com</a:t>
            </a:r>
            <a:endParaRPr sz="19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1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650" spc="210" dirty="0">
                <a:solidFill>
                  <a:srgbClr val="5E5240"/>
                </a:solidFill>
                <a:latin typeface="Verdana"/>
                <a:cs typeface="Verdana"/>
              </a:rPr>
              <a:t>PHONE</a:t>
            </a:r>
            <a:endParaRPr sz="26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950" spc="-85" dirty="0">
                <a:solidFill>
                  <a:srgbClr val="5E5240"/>
                </a:solidFill>
                <a:latin typeface="Verdana"/>
                <a:cs typeface="Verdana"/>
              </a:rPr>
              <a:t>08</a:t>
            </a:r>
            <a:r>
              <a:rPr lang="en-US" sz="1950" spc="-85" dirty="0">
                <a:solidFill>
                  <a:srgbClr val="5E5240"/>
                </a:solidFill>
                <a:latin typeface="Verdana"/>
                <a:cs typeface="Verdana"/>
              </a:rPr>
              <a:t>5142891513</a:t>
            </a:r>
            <a:endParaRPr sz="195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0"/>
              </a:lnSpc>
            </a:pPr>
            <a:r>
              <a:rPr spc="80" dirty="0"/>
              <a:t>Product</a:t>
            </a:r>
            <a:r>
              <a:rPr spc="-130" dirty="0"/>
              <a:t> </a:t>
            </a:r>
            <a:r>
              <a:rPr spc="35" dirty="0"/>
              <a:t>Presentation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439674" y="1244780"/>
            <a:ext cx="6517005" cy="1797050"/>
          </a:xfrm>
          <a:prstGeom prst="rect">
            <a:avLst/>
          </a:prstGeom>
        </p:spPr>
        <p:txBody>
          <a:bodyPr vert="horz" wrap="square" lIns="0" tIns="2533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95"/>
              </a:spcBef>
            </a:pPr>
            <a:r>
              <a:rPr spc="-800" dirty="0">
                <a:solidFill>
                  <a:srgbClr val="5E5240"/>
                </a:solidFill>
              </a:rPr>
              <a:t>H</a:t>
            </a:r>
            <a:r>
              <a:rPr spc="-1090" dirty="0">
                <a:solidFill>
                  <a:srgbClr val="5E5240"/>
                </a:solidFill>
              </a:rPr>
              <a:t>O</a:t>
            </a:r>
            <a:r>
              <a:rPr spc="-960" dirty="0">
                <a:solidFill>
                  <a:srgbClr val="5E5240"/>
                </a:solidFill>
              </a:rPr>
              <a:t>W</a:t>
            </a:r>
            <a:r>
              <a:rPr spc="-520" dirty="0">
                <a:solidFill>
                  <a:srgbClr val="5E5240"/>
                </a:solidFill>
              </a:rPr>
              <a:t> </a:t>
            </a:r>
            <a:r>
              <a:rPr spc="-860" dirty="0">
                <a:solidFill>
                  <a:srgbClr val="5E5240"/>
                </a:solidFill>
              </a:rPr>
              <a:t>T</a:t>
            </a:r>
            <a:r>
              <a:rPr spc="-1090" dirty="0">
                <a:solidFill>
                  <a:srgbClr val="5E5240"/>
                </a:solidFill>
              </a:rPr>
              <a:t>O</a:t>
            </a:r>
            <a:r>
              <a:rPr spc="-520" dirty="0">
                <a:solidFill>
                  <a:srgbClr val="5E5240"/>
                </a:solidFill>
              </a:rPr>
              <a:t> </a:t>
            </a:r>
            <a:r>
              <a:rPr spc="-545" dirty="0">
                <a:solidFill>
                  <a:srgbClr val="5E5240"/>
                </a:solidFill>
              </a:rPr>
              <a:t>R</a:t>
            </a:r>
            <a:r>
              <a:rPr spc="-685" dirty="0">
                <a:solidFill>
                  <a:srgbClr val="5E5240"/>
                </a:solidFill>
              </a:rPr>
              <a:t>E</a:t>
            </a:r>
            <a:r>
              <a:rPr sz="5300" spc="-434" dirty="0">
                <a:solidFill>
                  <a:srgbClr val="5E5240"/>
                </a:solidFill>
              </a:rPr>
              <a:t>A</a:t>
            </a:r>
            <a:r>
              <a:rPr spc="-740" dirty="0">
                <a:solidFill>
                  <a:srgbClr val="5E5240"/>
                </a:solidFill>
              </a:rPr>
              <a:t>C</a:t>
            </a:r>
            <a:r>
              <a:rPr spc="-800" dirty="0">
                <a:solidFill>
                  <a:srgbClr val="5E5240"/>
                </a:solidFill>
              </a:rPr>
              <a:t>H</a:t>
            </a:r>
            <a:r>
              <a:rPr spc="-520" dirty="0">
                <a:solidFill>
                  <a:srgbClr val="5E5240"/>
                </a:solidFill>
              </a:rPr>
              <a:t> </a:t>
            </a:r>
            <a:r>
              <a:rPr spc="-869" dirty="0">
                <a:solidFill>
                  <a:srgbClr val="5E5240"/>
                </a:solidFill>
              </a:rPr>
              <a:t>U</a:t>
            </a:r>
            <a:r>
              <a:rPr spc="-130" dirty="0">
                <a:solidFill>
                  <a:srgbClr val="5E5240"/>
                </a:solidFill>
              </a:rPr>
              <a:t>S</a:t>
            </a:r>
            <a:endParaRPr sz="5300"/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3600" b="1" spc="80" dirty="0">
                <a:solidFill>
                  <a:srgbClr val="B9A690"/>
                </a:solidFill>
                <a:latin typeface="Tahoma"/>
                <a:cs typeface="Tahoma"/>
              </a:rPr>
              <a:t>F</a:t>
            </a:r>
            <a:r>
              <a:rPr sz="3600" b="1" spc="65" dirty="0">
                <a:solidFill>
                  <a:srgbClr val="B9A690"/>
                </a:solidFill>
                <a:latin typeface="Tahoma"/>
                <a:cs typeface="Tahoma"/>
              </a:rPr>
              <a:t>U</a:t>
            </a:r>
            <a:r>
              <a:rPr sz="3600" b="1" spc="-10" dirty="0">
                <a:solidFill>
                  <a:srgbClr val="B9A690"/>
                </a:solidFill>
                <a:latin typeface="Tahoma"/>
                <a:cs typeface="Tahoma"/>
              </a:rPr>
              <a:t>R</a:t>
            </a:r>
            <a:r>
              <a:rPr sz="3600" b="1" spc="-5" dirty="0">
                <a:solidFill>
                  <a:srgbClr val="B9A690"/>
                </a:solidFill>
                <a:latin typeface="Tahoma"/>
                <a:cs typeface="Tahoma"/>
              </a:rPr>
              <a:t>T</a:t>
            </a:r>
            <a:r>
              <a:rPr sz="3600" b="1" spc="75" dirty="0">
                <a:solidFill>
                  <a:srgbClr val="B9A690"/>
                </a:solidFill>
                <a:latin typeface="Tahoma"/>
                <a:cs typeface="Tahoma"/>
              </a:rPr>
              <a:t>H</a:t>
            </a:r>
            <a:r>
              <a:rPr sz="3600" b="1" spc="210" dirty="0">
                <a:solidFill>
                  <a:srgbClr val="B9A690"/>
                </a:solidFill>
                <a:latin typeface="Tahoma"/>
                <a:cs typeface="Tahoma"/>
              </a:rPr>
              <a:t>E</a:t>
            </a:r>
            <a:r>
              <a:rPr sz="3600" b="1" spc="-10" dirty="0">
                <a:solidFill>
                  <a:srgbClr val="B9A690"/>
                </a:solidFill>
                <a:latin typeface="Tahoma"/>
                <a:cs typeface="Tahoma"/>
              </a:rPr>
              <a:t>R</a:t>
            </a:r>
            <a:r>
              <a:rPr sz="3600" b="1" spc="-220" dirty="0">
                <a:solidFill>
                  <a:srgbClr val="B9A690"/>
                </a:solidFill>
                <a:latin typeface="Tahoma"/>
                <a:cs typeface="Tahoma"/>
              </a:rPr>
              <a:t> </a:t>
            </a:r>
            <a:r>
              <a:rPr sz="3600" b="1" spc="-600" dirty="0">
                <a:solidFill>
                  <a:srgbClr val="B9A690"/>
                </a:solidFill>
                <a:latin typeface="Tahoma"/>
                <a:cs typeface="Tahoma"/>
              </a:rPr>
              <a:t>I</a:t>
            </a:r>
            <a:r>
              <a:rPr sz="3600" b="1" spc="55" dirty="0">
                <a:solidFill>
                  <a:srgbClr val="B9A690"/>
                </a:solidFill>
                <a:latin typeface="Tahoma"/>
                <a:cs typeface="Tahoma"/>
              </a:rPr>
              <a:t>N</a:t>
            </a:r>
            <a:r>
              <a:rPr sz="3600" b="1" spc="80" dirty="0">
                <a:solidFill>
                  <a:srgbClr val="B9A690"/>
                </a:solidFill>
                <a:latin typeface="Tahoma"/>
                <a:cs typeface="Tahoma"/>
              </a:rPr>
              <a:t>F</a:t>
            </a:r>
            <a:r>
              <a:rPr sz="3600" b="1" spc="125" dirty="0">
                <a:solidFill>
                  <a:srgbClr val="B9A690"/>
                </a:solidFill>
                <a:latin typeface="Tahoma"/>
                <a:cs typeface="Tahoma"/>
              </a:rPr>
              <a:t>O</a:t>
            </a:r>
            <a:r>
              <a:rPr sz="3600" b="1" spc="-10" dirty="0">
                <a:solidFill>
                  <a:srgbClr val="B9A690"/>
                </a:solidFill>
                <a:latin typeface="Tahoma"/>
                <a:cs typeface="Tahoma"/>
              </a:rPr>
              <a:t>R</a:t>
            </a:r>
            <a:r>
              <a:rPr sz="3600" b="1" spc="60" dirty="0">
                <a:solidFill>
                  <a:srgbClr val="B9A690"/>
                </a:solidFill>
                <a:latin typeface="Tahoma"/>
                <a:cs typeface="Tahoma"/>
              </a:rPr>
              <a:t>M</a:t>
            </a:r>
            <a:r>
              <a:rPr sz="3600" b="1" spc="305" dirty="0">
                <a:solidFill>
                  <a:srgbClr val="B9A690"/>
                </a:solidFill>
                <a:latin typeface="Tahoma"/>
                <a:cs typeface="Tahoma"/>
              </a:rPr>
              <a:t>A</a:t>
            </a:r>
            <a:r>
              <a:rPr sz="3600" b="1" spc="-5" dirty="0">
                <a:solidFill>
                  <a:srgbClr val="B9A690"/>
                </a:solidFill>
                <a:latin typeface="Tahoma"/>
                <a:cs typeface="Tahoma"/>
              </a:rPr>
              <a:t>T</a:t>
            </a:r>
            <a:r>
              <a:rPr sz="3600" b="1" spc="-600" dirty="0">
                <a:solidFill>
                  <a:srgbClr val="B9A690"/>
                </a:solidFill>
                <a:latin typeface="Tahoma"/>
                <a:cs typeface="Tahoma"/>
              </a:rPr>
              <a:t>I</a:t>
            </a:r>
            <a:r>
              <a:rPr sz="3600" b="1" spc="125" dirty="0">
                <a:solidFill>
                  <a:srgbClr val="B9A690"/>
                </a:solidFill>
                <a:latin typeface="Tahoma"/>
                <a:cs typeface="Tahoma"/>
              </a:rPr>
              <a:t>O</a:t>
            </a:r>
            <a:r>
              <a:rPr sz="3600" b="1" spc="55" dirty="0">
                <a:solidFill>
                  <a:srgbClr val="B9A690"/>
                </a:solidFill>
                <a:latin typeface="Tahoma"/>
                <a:cs typeface="Tahoma"/>
              </a:rPr>
              <a:t>N</a:t>
            </a:r>
            <a:r>
              <a:rPr sz="3600" b="1" spc="-220" dirty="0">
                <a:solidFill>
                  <a:srgbClr val="B9A690"/>
                </a:solidFill>
                <a:latin typeface="Tahoma"/>
                <a:cs typeface="Tahoma"/>
              </a:rPr>
              <a:t> </a:t>
            </a:r>
            <a:r>
              <a:rPr sz="3600" b="1" spc="-5" dirty="0">
                <a:solidFill>
                  <a:srgbClr val="B9A690"/>
                </a:solidFill>
                <a:latin typeface="Tahoma"/>
                <a:cs typeface="Tahoma"/>
              </a:rPr>
              <a:t>T</a:t>
            </a:r>
            <a:r>
              <a:rPr sz="3600" b="1" spc="125" dirty="0">
                <a:solidFill>
                  <a:srgbClr val="B9A690"/>
                </a:solidFill>
                <a:latin typeface="Tahoma"/>
                <a:cs typeface="Tahoma"/>
              </a:rPr>
              <a:t>O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309734"/>
            <a:ext cx="18288000" cy="977265"/>
          </a:xfrm>
          <a:custGeom>
            <a:avLst/>
            <a:gdLst/>
            <a:ahLst/>
            <a:cxnLst/>
            <a:rect l="l" t="t" r="r" b="b"/>
            <a:pathLst>
              <a:path w="18288000" h="977265">
                <a:moveTo>
                  <a:pt x="18287998" y="977265"/>
                </a:moveTo>
                <a:lnTo>
                  <a:pt x="0" y="977265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977265"/>
                </a:lnTo>
                <a:close/>
              </a:path>
            </a:pathLst>
          </a:custGeom>
          <a:solidFill>
            <a:srgbClr val="5E5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86800" y="1276701"/>
            <a:ext cx="9067800" cy="70671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6000" y="1191761"/>
            <a:ext cx="3702685" cy="9372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950" spc="-730" dirty="0">
                <a:solidFill>
                  <a:srgbClr val="5E5240"/>
                </a:solidFill>
              </a:rPr>
              <a:t>INTRODUCING</a:t>
            </a:r>
            <a:endParaRPr sz="5950"/>
          </a:p>
        </p:txBody>
      </p:sp>
      <p:sp>
        <p:nvSpPr>
          <p:cNvPr id="5" name="object 5"/>
          <p:cNvSpPr txBox="1"/>
          <p:nvPr/>
        </p:nvSpPr>
        <p:spPr>
          <a:xfrm>
            <a:off x="1016000" y="2414882"/>
            <a:ext cx="5257165" cy="1284967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>
              <a:lnSpc>
                <a:spcPts val="4650"/>
              </a:lnSpc>
              <a:spcBef>
                <a:spcPts val="320"/>
              </a:spcBef>
            </a:pPr>
            <a:r>
              <a:rPr lang="en-US" sz="3950" b="1" spc="75" dirty="0">
                <a:solidFill>
                  <a:srgbClr val="B9A690"/>
                </a:solidFill>
                <a:latin typeface="Tahoma"/>
                <a:cs typeface="Tahoma"/>
              </a:rPr>
              <a:t>FROZEN SEAFOOD</a:t>
            </a:r>
          </a:p>
          <a:p>
            <a:pPr marL="12700" marR="5080">
              <a:lnSpc>
                <a:spcPts val="4650"/>
              </a:lnSpc>
              <a:spcBef>
                <a:spcPts val="320"/>
              </a:spcBef>
            </a:pPr>
            <a:endParaRPr sz="395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1857" y="3339089"/>
            <a:ext cx="6816725" cy="5778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73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Narrow" panose="020B0606020202030204" pitchFamily="34" charset="0"/>
              </a:rPr>
              <a:t>Yellowfin Tuna </a:t>
            </a:r>
          </a:p>
          <a:p>
            <a:pPr marL="355600" marR="5080" indent="-342900">
              <a:lnSpc>
                <a:spcPct val="1173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Narrow" panose="020B0606020202030204" pitchFamily="34" charset="0"/>
              </a:rPr>
              <a:t>Skipjack Tuna </a:t>
            </a:r>
          </a:p>
          <a:p>
            <a:pPr marL="355600" marR="5080" indent="-342900">
              <a:lnSpc>
                <a:spcPct val="1173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b="1" dirty="0"/>
              <a:t>Squid</a:t>
            </a:r>
          </a:p>
          <a:p>
            <a:pPr marL="355600" marR="5080" indent="-342900">
              <a:lnSpc>
                <a:spcPct val="1173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b="1" dirty="0"/>
              <a:t>Octopus </a:t>
            </a:r>
          </a:p>
          <a:p>
            <a:pPr marL="355600" marR="5080" indent="-342900">
              <a:lnSpc>
                <a:spcPct val="1173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b="1" dirty="0"/>
              <a:t>Indian Mackerel</a:t>
            </a:r>
          </a:p>
          <a:p>
            <a:pPr marL="355600" marR="5080" indent="-342900">
              <a:lnSpc>
                <a:spcPct val="1173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b="1" dirty="0"/>
              <a:t>Yellow Tail Mackerel</a:t>
            </a:r>
          </a:p>
          <a:p>
            <a:pPr marL="355600" marR="5080" indent="-342900">
              <a:lnSpc>
                <a:spcPct val="1173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b="1" dirty="0"/>
              <a:t>Short Mackerel</a:t>
            </a:r>
          </a:p>
          <a:p>
            <a:pPr marL="355600" marR="5080" indent="-342900">
              <a:lnSpc>
                <a:spcPct val="1173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55600" marR="5080" indent="-342900">
              <a:lnSpc>
                <a:spcPct val="1173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rial Narrow" panose="020B0606020202030204" pitchFamily="34" charset="0"/>
            </a:endParaRPr>
          </a:p>
          <a:p>
            <a:pPr marL="12700" marR="5080">
              <a:lnSpc>
                <a:spcPct val="117300"/>
              </a:lnSpc>
              <a:spcBef>
                <a:spcPts val="100"/>
              </a:spcBef>
            </a:pPr>
            <a:r>
              <a:rPr lang="en-US" sz="24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0"/>
              </a:lnSpc>
            </a:pPr>
            <a:r>
              <a:rPr spc="80" dirty="0"/>
              <a:t>Product</a:t>
            </a:r>
            <a:r>
              <a:rPr spc="-130" dirty="0"/>
              <a:t> </a:t>
            </a:r>
            <a:r>
              <a:rPr spc="35" dirty="0"/>
              <a:t>Presentation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8288000" cy="9309735"/>
          </a:xfrm>
          <a:custGeom>
            <a:avLst/>
            <a:gdLst/>
            <a:ahLst/>
            <a:cxnLst/>
            <a:rect l="l" t="t" r="r" b="b"/>
            <a:pathLst>
              <a:path w="18288000" h="9309735">
                <a:moveTo>
                  <a:pt x="0" y="9309734"/>
                </a:moveTo>
                <a:lnTo>
                  <a:pt x="18287998" y="9309734"/>
                </a:lnTo>
                <a:lnTo>
                  <a:pt x="18287998" y="0"/>
                </a:lnTo>
                <a:lnTo>
                  <a:pt x="0" y="0"/>
                </a:lnTo>
                <a:lnTo>
                  <a:pt x="0" y="9309734"/>
                </a:lnTo>
                <a:close/>
              </a:path>
            </a:pathLst>
          </a:custGeom>
          <a:solidFill>
            <a:srgbClr val="B9A690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3" name="object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602" y="1866900"/>
            <a:ext cx="8315596" cy="61722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148097" y="1953689"/>
            <a:ext cx="5618480" cy="1742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7600"/>
              </a:lnSpc>
              <a:spcBef>
                <a:spcPts val="100"/>
              </a:spcBef>
            </a:pPr>
            <a:r>
              <a:rPr sz="5300" spc="-434" dirty="0">
                <a:solidFill>
                  <a:srgbClr val="FFFFFF"/>
                </a:solidFill>
              </a:rPr>
              <a:t>A</a:t>
            </a:r>
            <a:r>
              <a:rPr spc="-440" dirty="0">
                <a:solidFill>
                  <a:srgbClr val="FFFFFF"/>
                </a:solidFill>
              </a:rPr>
              <a:t>B</a:t>
            </a:r>
            <a:r>
              <a:rPr spc="-1090" dirty="0">
                <a:solidFill>
                  <a:srgbClr val="FFFFFF"/>
                </a:solidFill>
              </a:rPr>
              <a:t>O</a:t>
            </a:r>
            <a:r>
              <a:rPr spc="-869" dirty="0">
                <a:solidFill>
                  <a:srgbClr val="FFFFFF"/>
                </a:solidFill>
              </a:rPr>
              <a:t>U</a:t>
            </a:r>
            <a:r>
              <a:rPr spc="-860" dirty="0">
                <a:solidFill>
                  <a:srgbClr val="FFFFFF"/>
                </a:solidFill>
              </a:rPr>
              <a:t>T</a:t>
            </a:r>
            <a:r>
              <a:rPr spc="-520" dirty="0">
                <a:solidFill>
                  <a:srgbClr val="FFFFFF"/>
                </a:solidFill>
              </a:rPr>
              <a:t> </a:t>
            </a:r>
            <a:r>
              <a:rPr spc="-1090" dirty="0">
                <a:solidFill>
                  <a:srgbClr val="FFFFFF"/>
                </a:solidFill>
              </a:rPr>
              <a:t>O</a:t>
            </a:r>
            <a:r>
              <a:rPr spc="-869" dirty="0">
                <a:solidFill>
                  <a:srgbClr val="FFFFFF"/>
                </a:solidFill>
              </a:rPr>
              <a:t>U</a:t>
            </a:r>
            <a:r>
              <a:rPr spc="-545" dirty="0">
                <a:solidFill>
                  <a:srgbClr val="FFFFFF"/>
                </a:solidFill>
              </a:rPr>
              <a:t>R</a:t>
            </a:r>
            <a:r>
              <a:rPr spc="-520" dirty="0">
                <a:solidFill>
                  <a:srgbClr val="FFFFFF"/>
                </a:solidFill>
              </a:rPr>
              <a:t> </a:t>
            </a:r>
            <a:r>
              <a:rPr lang="en-US" spc="-605" dirty="0">
                <a:solidFill>
                  <a:srgbClr val="FFFFFF"/>
                </a:solidFill>
              </a:rPr>
              <a:t>FROZEN SEAFOOD</a:t>
            </a:r>
            <a:endParaRPr sz="5300" dirty="0"/>
          </a:p>
        </p:txBody>
      </p:sp>
      <p:sp>
        <p:nvSpPr>
          <p:cNvPr id="5" name="object 5"/>
          <p:cNvSpPr txBox="1"/>
          <p:nvPr/>
        </p:nvSpPr>
        <p:spPr>
          <a:xfrm>
            <a:off x="10148097" y="4861312"/>
            <a:ext cx="6842759" cy="252543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ct val="118900"/>
              </a:lnSpc>
              <a:spcBef>
                <a:spcPts val="200"/>
              </a:spcBef>
              <a:tabLst>
                <a:tab pos="1498600" algn="l"/>
              </a:tabLst>
            </a:pP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Our seafood is sourced directly from the bountiful seas, ensuring each item is of the highest quality, guaranteeing satisfaction for your discerning customers</a:t>
            </a:r>
            <a:endParaRPr lang="en-US" sz="2800" dirty="0">
              <a:latin typeface="Arial Narrow" panose="020B0606020202030204" pitchFamily="34" charset="0"/>
            </a:endParaRPr>
          </a:p>
          <a:p>
            <a:pPr marL="12700" marR="5080">
              <a:lnSpc>
                <a:spcPct val="118900"/>
              </a:lnSpc>
              <a:spcBef>
                <a:spcPts val="200"/>
              </a:spcBef>
              <a:tabLst>
                <a:tab pos="1498600" algn="l"/>
              </a:tabLst>
            </a:pPr>
            <a:r>
              <a:rPr sz="255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255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60797" y="4198228"/>
            <a:ext cx="971550" cy="190500"/>
          </a:xfrm>
          <a:custGeom>
            <a:avLst/>
            <a:gdLst/>
            <a:ahLst/>
            <a:cxnLst/>
            <a:rect l="l" t="t" r="r" b="b"/>
            <a:pathLst>
              <a:path w="971550" h="190500">
                <a:moveTo>
                  <a:pt x="971549" y="190499"/>
                </a:moveTo>
                <a:lnTo>
                  <a:pt x="0" y="190499"/>
                </a:lnTo>
                <a:lnTo>
                  <a:pt x="0" y="0"/>
                </a:lnTo>
                <a:lnTo>
                  <a:pt x="971549" y="0"/>
                </a:lnTo>
                <a:lnTo>
                  <a:pt x="971549" y="190499"/>
                </a:lnTo>
                <a:close/>
              </a:path>
            </a:pathLst>
          </a:custGeom>
          <a:solidFill>
            <a:srgbClr val="2E26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9309736"/>
            <a:ext cx="18288000" cy="977265"/>
          </a:xfrm>
          <a:custGeom>
            <a:avLst/>
            <a:gdLst/>
            <a:ahLst/>
            <a:cxnLst/>
            <a:rect l="l" t="t" r="r" b="b"/>
            <a:pathLst>
              <a:path w="18288000" h="977265">
                <a:moveTo>
                  <a:pt x="18287998" y="977263"/>
                </a:moveTo>
                <a:lnTo>
                  <a:pt x="0" y="977263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977263"/>
                </a:lnTo>
                <a:close/>
              </a:path>
            </a:pathLst>
          </a:custGeom>
          <a:solidFill>
            <a:srgbClr val="5E5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0"/>
              </a:lnSpc>
            </a:pPr>
            <a:r>
              <a:rPr spc="80" dirty="0"/>
              <a:t>Product</a:t>
            </a:r>
            <a:r>
              <a:rPr spc="-130" dirty="0"/>
              <a:t> </a:t>
            </a:r>
            <a:r>
              <a:rPr spc="35" dirty="0"/>
              <a:t>Presentation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"/>
            <a:ext cx="18288000" cy="10287000"/>
            <a:chOff x="0" y="2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2"/>
              <a:ext cx="9436100" cy="9309735"/>
            </a:xfrm>
            <a:custGeom>
              <a:avLst/>
              <a:gdLst/>
              <a:ahLst/>
              <a:cxnLst/>
              <a:rect l="l" t="t" r="r" b="b"/>
              <a:pathLst>
                <a:path w="9436100" h="9309735">
                  <a:moveTo>
                    <a:pt x="0" y="9309734"/>
                  </a:moveTo>
                  <a:lnTo>
                    <a:pt x="9436099" y="9309734"/>
                  </a:lnTo>
                  <a:lnTo>
                    <a:pt x="9436099" y="0"/>
                  </a:lnTo>
                  <a:lnTo>
                    <a:pt x="0" y="0"/>
                  </a:lnTo>
                  <a:lnTo>
                    <a:pt x="0" y="9309734"/>
                  </a:lnTo>
                  <a:close/>
                </a:path>
              </a:pathLst>
            </a:custGeom>
            <a:solidFill>
              <a:srgbClr val="5E5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4799" y="1895623"/>
              <a:ext cx="8839199" cy="56004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9309737"/>
              <a:ext cx="18288000" cy="977265"/>
            </a:xfrm>
            <a:custGeom>
              <a:avLst/>
              <a:gdLst/>
              <a:ahLst/>
              <a:cxnLst/>
              <a:rect l="l" t="t" r="r" b="b"/>
              <a:pathLst>
                <a:path w="18288000" h="977265">
                  <a:moveTo>
                    <a:pt x="18287998" y="977261"/>
                  </a:moveTo>
                  <a:lnTo>
                    <a:pt x="0" y="977261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977261"/>
                  </a:lnTo>
                  <a:close/>
                </a:path>
              </a:pathLst>
            </a:custGeom>
            <a:solidFill>
              <a:srgbClr val="B9A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319547" y="2021742"/>
            <a:ext cx="3100705" cy="8166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5100" spc="1475" dirty="0">
                <a:solidFill>
                  <a:srgbClr val="5E5240"/>
                </a:solidFill>
              </a:rPr>
              <a:t>#</a:t>
            </a:r>
            <a:r>
              <a:rPr sz="5150" spc="-1100" dirty="0">
                <a:solidFill>
                  <a:srgbClr val="5E5240"/>
                </a:solidFill>
              </a:rPr>
              <a:t>1</a:t>
            </a:r>
            <a:endParaRPr sz="5150" dirty="0"/>
          </a:p>
        </p:txBody>
      </p:sp>
      <p:sp>
        <p:nvSpPr>
          <p:cNvPr id="7" name="object 7"/>
          <p:cNvSpPr txBox="1"/>
          <p:nvPr/>
        </p:nvSpPr>
        <p:spPr>
          <a:xfrm>
            <a:off x="10319547" y="3114101"/>
            <a:ext cx="5142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55" dirty="0">
                <a:solidFill>
                  <a:srgbClr val="B9A690"/>
                </a:solidFill>
                <a:latin typeface="Tahoma"/>
                <a:cs typeface="Tahoma"/>
              </a:rPr>
              <a:t>SKIPJACK TUNA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19547" y="4905240"/>
            <a:ext cx="6781800" cy="358700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21700"/>
              </a:lnSpc>
              <a:spcBef>
                <a:spcPts val="114"/>
              </a:spcBef>
            </a:pPr>
            <a:r>
              <a:rPr lang="en-US" sz="3200" dirty="0"/>
              <a:t>Has darker flesh compared to Yellowfin Tuna and is known for its strong flavor and tender texture</a:t>
            </a:r>
          </a:p>
          <a:p>
            <a:pPr marL="12700" marR="5080">
              <a:lnSpc>
                <a:spcPct val="121700"/>
              </a:lnSpc>
              <a:spcBef>
                <a:spcPts val="114"/>
              </a:spcBef>
            </a:pPr>
            <a:r>
              <a:rPr lang="en-US" sz="3200" dirty="0"/>
              <a:t>Commonly processed into various products such as canned tuna, smoked tuna, and other seafood delicacies</a:t>
            </a:r>
            <a:endParaRPr sz="32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332247" y="4175762"/>
            <a:ext cx="971550" cy="190500"/>
          </a:xfrm>
          <a:custGeom>
            <a:avLst/>
            <a:gdLst/>
            <a:ahLst/>
            <a:cxnLst/>
            <a:rect l="l" t="t" r="r" b="b"/>
            <a:pathLst>
              <a:path w="971550" h="190500">
                <a:moveTo>
                  <a:pt x="971549" y="190499"/>
                </a:moveTo>
                <a:lnTo>
                  <a:pt x="0" y="190499"/>
                </a:lnTo>
                <a:lnTo>
                  <a:pt x="0" y="0"/>
                </a:lnTo>
                <a:lnTo>
                  <a:pt x="971549" y="0"/>
                </a:lnTo>
                <a:lnTo>
                  <a:pt x="971549" y="190499"/>
                </a:lnTo>
                <a:close/>
              </a:path>
            </a:pathLst>
          </a:custGeom>
          <a:solidFill>
            <a:srgbClr val="5E5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80"/>
              </a:lnSpc>
            </a:pPr>
            <a:r>
              <a:rPr spc="80" dirty="0"/>
              <a:t>Product</a:t>
            </a:r>
            <a:r>
              <a:rPr spc="-130" dirty="0"/>
              <a:t> </a:t>
            </a:r>
            <a:r>
              <a:rPr spc="35" dirty="0"/>
              <a:t>Presentation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3"/>
            <a:chOff x="0" y="0"/>
            <a:chExt cx="18288000" cy="10287003"/>
          </a:xfrm>
        </p:grpSpPr>
        <p:sp>
          <p:nvSpPr>
            <p:cNvPr id="3" name="object 3"/>
            <p:cNvSpPr/>
            <p:nvPr/>
          </p:nvSpPr>
          <p:spPr>
            <a:xfrm>
              <a:off x="8845550" y="0"/>
              <a:ext cx="9442450" cy="9366250"/>
            </a:xfrm>
            <a:custGeom>
              <a:avLst/>
              <a:gdLst/>
              <a:ahLst/>
              <a:cxnLst/>
              <a:rect l="l" t="t" r="r" b="b"/>
              <a:pathLst>
                <a:path w="9442450" h="9366250">
                  <a:moveTo>
                    <a:pt x="0" y="9366253"/>
                  </a:moveTo>
                  <a:lnTo>
                    <a:pt x="9442448" y="9366253"/>
                  </a:lnTo>
                  <a:lnTo>
                    <a:pt x="9442448" y="0"/>
                  </a:lnTo>
                  <a:lnTo>
                    <a:pt x="0" y="0"/>
                  </a:lnTo>
                  <a:lnTo>
                    <a:pt x="0" y="9366253"/>
                  </a:lnTo>
                  <a:close/>
                </a:path>
              </a:pathLst>
            </a:custGeom>
            <a:solidFill>
              <a:srgbClr val="5E5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43999" y="2841714"/>
              <a:ext cx="8839198" cy="367012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9366253"/>
              <a:ext cx="18288000" cy="920750"/>
            </a:xfrm>
            <a:custGeom>
              <a:avLst/>
              <a:gdLst/>
              <a:ahLst/>
              <a:cxnLst/>
              <a:rect l="l" t="t" r="r" b="b"/>
              <a:pathLst>
                <a:path w="18288000" h="920750">
                  <a:moveTo>
                    <a:pt x="18287998" y="920745"/>
                  </a:moveTo>
                  <a:lnTo>
                    <a:pt x="0" y="920745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920745"/>
                  </a:lnTo>
                  <a:close/>
                </a:path>
              </a:pathLst>
            </a:custGeom>
            <a:solidFill>
              <a:srgbClr val="B9A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8699" y="4504366"/>
              <a:ext cx="971550" cy="190500"/>
            </a:xfrm>
            <a:custGeom>
              <a:avLst/>
              <a:gdLst/>
              <a:ahLst/>
              <a:cxnLst/>
              <a:rect l="l" t="t" r="r" b="b"/>
              <a:pathLst>
                <a:path w="971550" h="190500">
                  <a:moveTo>
                    <a:pt x="971549" y="190499"/>
                  </a:moveTo>
                  <a:lnTo>
                    <a:pt x="0" y="190499"/>
                  </a:lnTo>
                  <a:lnTo>
                    <a:pt x="0" y="0"/>
                  </a:lnTo>
                  <a:lnTo>
                    <a:pt x="971549" y="0"/>
                  </a:lnTo>
                  <a:lnTo>
                    <a:pt x="971549" y="190499"/>
                  </a:lnTo>
                  <a:close/>
                </a:path>
              </a:pathLst>
            </a:custGeom>
            <a:solidFill>
              <a:srgbClr val="5E5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2350348"/>
            <a:ext cx="3209925" cy="8166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150" spc="-490" dirty="0">
                <a:solidFill>
                  <a:srgbClr val="5E5240"/>
                </a:solidFill>
              </a:rPr>
              <a:t> </a:t>
            </a:r>
            <a:r>
              <a:rPr sz="5100" spc="1475" dirty="0">
                <a:solidFill>
                  <a:srgbClr val="5E5240"/>
                </a:solidFill>
              </a:rPr>
              <a:t>#</a:t>
            </a:r>
            <a:r>
              <a:rPr lang="en-US" sz="5150" spc="-240" dirty="0">
                <a:solidFill>
                  <a:srgbClr val="5E5240"/>
                </a:solidFill>
              </a:rPr>
              <a:t>3</a:t>
            </a:r>
            <a:endParaRPr sz="5150" dirty="0"/>
          </a:p>
        </p:txBody>
      </p:sp>
      <p:sp>
        <p:nvSpPr>
          <p:cNvPr id="8" name="object 8"/>
          <p:cNvSpPr txBox="1"/>
          <p:nvPr/>
        </p:nvSpPr>
        <p:spPr>
          <a:xfrm>
            <a:off x="1016000" y="3442708"/>
            <a:ext cx="55429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30" dirty="0">
                <a:solidFill>
                  <a:srgbClr val="B9A690"/>
                </a:solidFill>
                <a:latin typeface="Tahoma"/>
                <a:cs typeface="Tahoma"/>
              </a:rPr>
              <a:t>YELLWOFIN TUNA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6000" y="5255312"/>
            <a:ext cx="6824345" cy="36209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0200"/>
              </a:lnSpc>
              <a:spcBef>
                <a:spcPts val="105"/>
              </a:spcBef>
            </a:pPr>
            <a:r>
              <a:rPr lang="en-US" sz="2800" dirty="0"/>
              <a:t>Known for its pink to deep red flesh and high nutritional content</a:t>
            </a:r>
          </a:p>
          <a:p>
            <a:pPr marL="12700" marR="5080">
              <a:lnSpc>
                <a:spcPct val="120200"/>
              </a:lnSpc>
              <a:spcBef>
                <a:spcPts val="105"/>
              </a:spcBef>
            </a:pPr>
            <a:r>
              <a:rPr lang="en-US" sz="2800" dirty="0"/>
              <a:t>A staple in various cuisines, including sashimi, sushi, and tuna steaks</a:t>
            </a:r>
          </a:p>
          <a:p>
            <a:pPr marL="12700" marR="5080">
              <a:lnSpc>
                <a:spcPct val="120200"/>
              </a:lnSpc>
              <a:spcBef>
                <a:spcPts val="105"/>
              </a:spcBef>
            </a:pPr>
            <a:r>
              <a:rPr lang="en-US" sz="2800" dirty="0"/>
              <a:t>Primary advantages: high-quality protein, omega-3 fatty acids, and essential vitamins and minerals</a:t>
            </a:r>
            <a:endParaRPr sz="2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6604" y="0"/>
            <a:ext cx="18288000" cy="10287003"/>
            <a:chOff x="0" y="0"/>
            <a:chExt cx="18288000" cy="10287003"/>
          </a:xfrm>
        </p:grpSpPr>
        <p:sp>
          <p:nvSpPr>
            <p:cNvPr id="3" name="object 3"/>
            <p:cNvSpPr/>
            <p:nvPr/>
          </p:nvSpPr>
          <p:spPr>
            <a:xfrm>
              <a:off x="8845550" y="0"/>
              <a:ext cx="9442450" cy="9366250"/>
            </a:xfrm>
            <a:custGeom>
              <a:avLst/>
              <a:gdLst/>
              <a:ahLst/>
              <a:cxnLst/>
              <a:rect l="l" t="t" r="r" b="b"/>
              <a:pathLst>
                <a:path w="9442450" h="9366250">
                  <a:moveTo>
                    <a:pt x="0" y="9366253"/>
                  </a:moveTo>
                  <a:lnTo>
                    <a:pt x="9442448" y="9366253"/>
                  </a:lnTo>
                  <a:lnTo>
                    <a:pt x="9442448" y="0"/>
                  </a:lnTo>
                  <a:lnTo>
                    <a:pt x="0" y="0"/>
                  </a:lnTo>
                  <a:lnTo>
                    <a:pt x="0" y="9366253"/>
                  </a:lnTo>
                  <a:close/>
                </a:path>
              </a:pathLst>
            </a:custGeom>
            <a:solidFill>
              <a:srgbClr val="5E5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29800" y="1879078"/>
              <a:ext cx="7543800" cy="622404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9366253"/>
              <a:ext cx="18288000" cy="920750"/>
            </a:xfrm>
            <a:custGeom>
              <a:avLst/>
              <a:gdLst/>
              <a:ahLst/>
              <a:cxnLst/>
              <a:rect l="l" t="t" r="r" b="b"/>
              <a:pathLst>
                <a:path w="18288000" h="920750">
                  <a:moveTo>
                    <a:pt x="18287998" y="920745"/>
                  </a:moveTo>
                  <a:lnTo>
                    <a:pt x="0" y="920745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920745"/>
                  </a:lnTo>
                  <a:close/>
                </a:path>
              </a:pathLst>
            </a:custGeom>
            <a:solidFill>
              <a:srgbClr val="B9A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8699" y="4504366"/>
              <a:ext cx="971550" cy="190500"/>
            </a:xfrm>
            <a:custGeom>
              <a:avLst/>
              <a:gdLst/>
              <a:ahLst/>
              <a:cxnLst/>
              <a:rect l="l" t="t" r="r" b="b"/>
              <a:pathLst>
                <a:path w="971550" h="190500">
                  <a:moveTo>
                    <a:pt x="971549" y="190499"/>
                  </a:moveTo>
                  <a:lnTo>
                    <a:pt x="0" y="190499"/>
                  </a:lnTo>
                  <a:lnTo>
                    <a:pt x="0" y="0"/>
                  </a:lnTo>
                  <a:lnTo>
                    <a:pt x="971549" y="0"/>
                  </a:lnTo>
                  <a:lnTo>
                    <a:pt x="971549" y="190499"/>
                  </a:lnTo>
                  <a:close/>
                </a:path>
              </a:pathLst>
            </a:custGeom>
            <a:solidFill>
              <a:srgbClr val="5E5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2350348"/>
            <a:ext cx="3209925" cy="8166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150" spc="-490" dirty="0">
                <a:solidFill>
                  <a:srgbClr val="5E5240"/>
                </a:solidFill>
              </a:rPr>
              <a:t> </a:t>
            </a:r>
            <a:r>
              <a:rPr sz="5100" spc="1475" dirty="0">
                <a:solidFill>
                  <a:srgbClr val="5E5240"/>
                </a:solidFill>
              </a:rPr>
              <a:t>#</a:t>
            </a:r>
            <a:r>
              <a:rPr lang="en-US" sz="5150" spc="-240" dirty="0">
                <a:solidFill>
                  <a:srgbClr val="5E5240"/>
                </a:solidFill>
              </a:rPr>
              <a:t>4</a:t>
            </a:r>
            <a:endParaRPr sz="5150" dirty="0"/>
          </a:p>
        </p:txBody>
      </p:sp>
      <p:sp>
        <p:nvSpPr>
          <p:cNvPr id="10" name="object 10"/>
          <p:cNvSpPr txBox="1"/>
          <p:nvPr/>
        </p:nvSpPr>
        <p:spPr>
          <a:xfrm>
            <a:off x="14970918" y="9736506"/>
            <a:ext cx="294830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lang="en-US" sz="1300" spc="4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</a:p>
          <a:p>
            <a:pPr marL="12700">
              <a:lnSpc>
                <a:spcPts val="1520"/>
              </a:lnSpc>
            </a:pPr>
            <a:endParaRPr sz="13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6000" y="3442708"/>
            <a:ext cx="55429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30" dirty="0">
                <a:solidFill>
                  <a:srgbClr val="B9A690"/>
                </a:solidFill>
                <a:latin typeface="Tahoma"/>
                <a:cs typeface="Tahoma"/>
              </a:rPr>
              <a:t>INDIAN MACKEREL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6000" y="5255312"/>
            <a:ext cx="6824345" cy="2561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0200"/>
              </a:lnSpc>
              <a:spcBef>
                <a:spcPts val="105"/>
              </a:spcBef>
            </a:pPr>
            <a:r>
              <a:rPr lang="en-US" sz="2800" dirty="0"/>
              <a:t>Rich in omega-3 fatty acids, our Indian Mackerel is a healthy and delicious choice. It is flash-frozen to preserve its freshness and nutritional value, suitable for frying, grilling, or baking..</a:t>
            </a:r>
            <a:endParaRPr sz="28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47264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3"/>
            <a:chOff x="0" y="0"/>
            <a:chExt cx="18288000" cy="10287003"/>
          </a:xfrm>
        </p:grpSpPr>
        <p:sp>
          <p:nvSpPr>
            <p:cNvPr id="3" name="object 3"/>
            <p:cNvSpPr/>
            <p:nvPr/>
          </p:nvSpPr>
          <p:spPr>
            <a:xfrm>
              <a:off x="8845550" y="0"/>
              <a:ext cx="9442450" cy="9366250"/>
            </a:xfrm>
            <a:custGeom>
              <a:avLst/>
              <a:gdLst/>
              <a:ahLst/>
              <a:cxnLst/>
              <a:rect l="l" t="t" r="r" b="b"/>
              <a:pathLst>
                <a:path w="9442450" h="9366250">
                  <a:moveTo>
                    <a:pt x="0" y="9366253"/>
                  </a:moveTo>
                  <a:lnTo>
                    <a:pt x="9442448" y="9366253"/>
                  </a:lnTo>
                  <a:lnTo>
                    <a:pt x="9442448" y="0"/>
                  </a:lnTo>
                  <a:lnTo>
                    <a:pt x="0" y="0"/>
                  </a:lnTo>
                  <a:lnTo>
                    <a:pt x="0" y="9366253"/>
                  </a:lnTo>
                  <a:close/>
                </a:path>
              </a:pathLst>
            </a:custGeom>
            <a:solidFill>
              <a:srgbClr val="5E5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29800" y="1856122"/>
              <a:ext cx="7543800" cy="62699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9366253"/>
              <a:ext cx="18288000" cy="920750"/>
            </a:xfrm>
            <a:custGeom>
              <a:avLst/>
              <a:gdLst/>
              <a:ahLst/>
              <a:cxnLst/>
              <a:rect l="l" t="t" r="r" b="b"/>
              <a:pathLst>
                <a:path w="18288000" h="920750">
                  <a:moveTo>
                    <a:pt x="18287998" y="920745"/>
                  </a:moveTo>
                  <a:lnTo>
                    <a:pt x="0" y="920745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920745"/>
                  </a:lnTo>
                  <a:close/>
                </a:path>
              </a:pathLst>
            </a:custGeom>
            <a:solidFill>
              <a:srgbClr val="B9A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8699" y="4504366"/>
              <a:ext cx="971550" cy="190500"/>
            </a:xfrm>
            <a:custGeom>
              <a:avLst/>
              <a:gdLst/>
              <a:ahLst/>
              <a:cxnLst/>
              <a:rect l="l" t="t" r="r" b="b"/>
              <a:pathLst>
                <a:path w="971550" h="190500">
                  <a:moveTo>
                    <a:pt x="971549" y="190499"/>
                  </a:moveTo>
                  <a:lnTo>
                    <a:pt x="0" y="190499"/>
                  </a:lnTo>
                  <a:lnTo>
                    <a:pt x="0" y="0"/>
                  </a:lnTo>
                  <a:lnTo>
                    <a:pt x="971549" y="0"/>
                  </a:lnTo>
                  <a:lnTo>
                    <a:pt x="971549" y="190499"/>
                  </a:lnTo>
                  <a:close/>
                </a:path>
              </a:pathLst>
            </a:custGeom>
            <a:solidFill>
              <a:srgbClr val="5E5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2350348"/>
            <a:ext cx="3209925" cy="8166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150" spc="-490" dirty="0">
                <a:solidFill>
                  <a:srgbClr val="5E5240"/>
                </a:solidFill>
              </a:rPr>
              <a:t> </a:t>
            </a:r>
            <a:r>
              <a:rPr sz="5100" spc="1475" dirty="0">
                <a:solidFill>
                  <a:srgbClr val="5E5240"/>
                </a:solidFill>
              </a:rPr>
              <a:t>#</a:t>
            </a:r>
            <a:r>
              <a:rPr lang="en-US" sz="5150" spc="-240" dirty="0">
                <a:solidFill>
                  <a:srgbClr val="5E5240"/>
                </a:solidFill>
              </a:rPr>
              <a:t>5</a:t>
            </a:r>
            <a:endParaRPr sz="5150" dirty="0"/>
          </a:p>
        </p:txBody>
      </p:sp>
      <p:sp>
        <p:nvSpPr>
          <p:cNvPr id="8" name="object 8"/>
          <p:cNvSpPr txBox="1"/>
          <p:nvPr/>
        </p:nvSpPr>
        <p:spPr>
          <a:xfrm>
            <a:off x="1016000" y="3442708"/>
            <a:ext cx="55429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30" dirty="0">
                <a:solidFill>
                  <a:srgbClr val="B9A690"/>
                </a:solidFill>
                <a:latin typeface="Tahoma"/>
                <a:cs typeface="Tahoma"/>
              </a:rPr>
              <a:t>ROUND SCAD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6000" y="5255312"/>
            <a:ext cx="6824345" cy="20440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0200"/>
              </a:lnSpc>
              <a:spcBef>
                <a:spcPts val="105"/>
              </a:spcBef>
            </a:pPr>
            <a:r>
              <a:rPr lang="en-US" sz="2800" dirty="0"/>
              <a:t>Our round </a:t>
            </a:r>
            <a:r>
              <a:rPr lang="en-US" sz="2800" dirty="0" err="1"/>
              <a:t>scad</a:t>
            </a:r>
            <a:r>
              <a:rPr lang="en-US" sz="2800" dirty="0"/>
              <a:t> is a versatile fish with a mild flavor and firm texture. It is perfect for frying, grilling, or incorporating into traditional recipes.</a:t>
            </a:r>
            <a:endParaRPr sz="28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1542137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097"/>
            <a:ext cx="18288000" cy="10287003"/>
            <a:chOff x="0" y="0"/>
            <a:chExt cx="18288000" cy="10287003"/>
          </a:xfrm>
        </p:grpSpPr>
        <p:sp>
          <p:nvSpPr>
            <p:cNvPr id="3" name="object 3"/>
            <p:cNvSpPr/>
            <p:nvPr/>
          </p:nvSpPr>
          <p:spPr>
            <a:xfrm>
              <a:off x="8845550" y="0"/>
              <a:ext cx="9442450" cy="9366250"/>
            </a:xfrm>
            <a:custGeom>
              <a:avLst/>
              <a:gdLst/>
              <a:ahLst/>
              <a:cxnLst/>
              <a:rect l="l" t="t" r="r" b="b"/>
              <a:pathLst>
                <a:path w="9442450" h="9366250">
                  <a:moveTo>
                    <a:pt x="0" y="9366253"/>
                  </a:moveTo>
                  <a:lnTo>
                    <a:pt x="9442448" y="9366253"/>
                  </a:lnTo>
                  <a:lnTo>
                    <a:pt x="9442448" y="0"/>
                  </a:lnTo>
                  <a:lnTo>
                    <a:pt x="0" y="0"/>
                  </a:lnTo>
                  <a:lnTo>
                    <a:pt x="0" y="9366253"/>
                  </a:lnTo>
                  <a:close/>
                </a:path>
              </a:pathLst>
            </a:custGeom>
            <a:solidFill>
              <a:srgbClr val="5E5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29800" y="1862786"/>
              <a:ext cx="7543800" cy="625662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9366253"/>
              <a:ext cx="18288000" cy="920750"/>
            </a:xfrm>
            <a:custGeom>
              <a:avLst/>
              <a:gdLst/>
              <a:ahLst/>
              <a:cxnLst/>
              <a:rect l="l" t="t" r="r" b="b"/>
              <a:pathLst>
                <a:path w="18288000" h="920750">
                  <a:moveTo>
                    <a:pt x="18287998" y="920745"/>
                  </a:moveTo>
                  <a:lnTo>
                    <a:pt x="0" y="920745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920745"/>
                  </a:lnTo>
                  <a:close/>
                </a:path>
              </a:pathLst>
            </a:custGeom>
            <a:solidFill>
              <a:srgbClr val="B9A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8699" y="4504366"/>
              <a:ext cx="971550" cy="190500"/>
            </a:xfrm>
            <a:custGeom>
              <a:avLst/>
              <a:gdLst/>
              <a:ahLst/>
              <a:cxnLst/>
              <a:rect l="l" t="t" r="r" b="b"/>
              <a:pathLst>
                <a:path w="971550" h="190500">
                  <a:moveTo>
                    <a:pt x="971549" y="190499"/>
                  </a:moveTo>
                  <a:lnTo>
                    <a:pt x="0" y="190499"/>
                  </a:lnTo>
                  <a:lnTo>
                    <a:pt x="0" y="0"/>
                  </a:lnTo>
                  <a:lnTo>
                    <a:pt x="971549" y="0"/>
                  </a:lnTo>
                  <a:lnTo>
                    <a:pt x="971549" y="190499"/>
                  </a:lnTo>
                  <a:close/>
                </a:path>
              </a:pathLst>
            </a:custGeom>
            <a:solidFill>
              <a:srgbClr val="5E5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2350348"/>
            <a:ext cx="3209925" cy="8166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150" spc="-490" dirty="0">
                <a:solidFill>
                  <a:srgbClr val="5E5240"/>
                </a:solidFill>
              </a:rPr>
              <a:t> </a:t>
            </a:r>
            <a:r>
              <a:rPr sz="5100" spc="1475" dirty="0">
                <a:solidFill>
                  <a:srgbClr val="5E5240"/>
                </a:solidFill>
              </a:rPr>
              <a:t>#</a:t>
            </a:r>
            <a:r>
              <a:rPr lang="en-US" sz="5150" spc="-240" dirty="0">
                <a:solidFill>
                  <a:srgbClr val="5E5240"/>
                </a:solidFill>
              </a:rPr>
              <a:t>6</a:t>
            </a:r>
            <a:endParaRPr sz="5150" dirty="0"/>
          </a:p>
        </p:txBody>
      </p:sp>
      <p:sp>
        <p:nvSpPr>
          <p:cNvPr id="8" name="object 8"/>
          <p:cNvSpPr txBox="1"/>
          <p:nvPr/>
        </p:nvSpPr>
        <p:spPr>
          <a:xfrm>
            <a:off x="1016000" y="3442708"/>
            <a:ext cx="554291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30" dirty="0">
                <a:solidFill>
                  <a:srgbClr val="B9A690"/>
                </a:solidFill>
                <a:latin typeface="Tahoma"/>
                <a:cs typeface="Tahoma"/>
              </a:rPr>
              <a:t>SHORT MACKEREL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6000" y="5255312"/>
            <a:ext cx="6824345" cy="20440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0200"/>
              </a:lnSpc>
              <a:spcBef>
                <a:spcPts val="105"/>
              </a:spcBef>
            </a:pPr>
            <a:r>
              <a:rPr lang="en-US" sz="2800" dirty="0"/>
              <a:t>Short Mackerel is a flavorful fish that is easy to prepare. Our freezing method maintains its freshness and taste, making it suitable for steaming, frying, or using in fish curries..</a:t>
            </a:r>
            <a:endParaRPr sz="28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368873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3"/>
            <a:chOff x="0" y="0"/>
            <a:chExt cx="18288000" cy="10287003"/>
          </a:xfrm>
        </p:grpSpPr>
        <p:sp>
          <p:nvSpPr>
            <p:cNvPr id="3" name="object 3"/>
            <p:cNvSpPr/>
            <p:nvPr/>
          </p:nvSpPr>
          <p:spPr>
            <a:xfrm>
              <a:off x="8845550" y="0"/>
              <a:ext cx="9442450" cy="9366250"/>
            </a:xfrm>
            <a:custGeom>
              <a:avLst/>
              <a:gdLst/>
              <a:ahLst/>
              <a:cxnLst/>
              <a:rect l="l" t="t" r="r" b="b"/>
              <a:pathLst>
                <a:path w="9442450" h="9366250">
                  <a:moveTo>
                    <a:pt x="0" y="9366253"/>
                  </a:moveTo>
                  <a:lnTo>
                    <a:pt x="9442448" y="9366253"/>
                  </a:lnTo>
                  <a:lnTo>
                    <a:pt x="9442448" y="0"/>
                  </a:lnTo>
                  <a:lnTo>
                    <a:pt x="0" y="0"/>
                  </a:lnTo>
                  <a:lnTo>
                    <a:pt x="0" y="9366253"/>
                  </a:lnTo>
                  <a:close/>
                </a:path>
              </a:pathLst>
            </a:custGeom>
            <a:solidFill>
              <a:srgbClr val="5E5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29800" y="1866900"/>
              <a:ext cx="7543800" cy="61751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9366253"/>
              <a:ext cx="18288000" cy="920750"/>
            </a:xfrm>
            <a:custGeom>
              <a:avLst/>
              <a:gdLst/>
              <a:ahLst/>
              <a:cxnLst/>
              <a:rect l="l" t="t" r="r" b="b"/>
              <a:pathLst>
                <a:path w="18288000" h="920750">
                  <a:moveTo>
                    <a:pt x="18287998" y="920745"/>
                  </a:moveTo>
                  <a:lnTo>
                    <a:pt x="0" y="920745"/>
                  </a:lnTo>
                  <a:lnTo>
                    <a:pt x="0" y="0"/>
                  </a:lnTo>
                  <a:lnTo>
                    <a:pt x="18287998" y="0"/>
                  </a:lnTo>
                  <a:lnTo>
                    <a:pt x="18287998" y="920745"/>
                  </a:lnTo>
                  <a:close/>
                </a:path>
              </a:pathLst>
            </a:custGeom>
            <a:solidFill>
              <a:srgbClr val="B9A6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8699" y="4504366"/>
              <a:ext cx="971550" cy="190500"/>
            </a:xfrm>
            <a:custGeom>
              <a:avLst/>
              <a:gdLst/>
              <a:ahLst/>
              <a:cxnLst/>
              <a:rect l="l" t="t" r="r" b="b"/>
              <a:pathLst>
                <a:path w="971550" h="190500">
                  <a:moveTo>
                    <a:pt x="971549" y="190499"/>
                  </a:moveTo>
                  <a:lnTo>
                    <a:pt x="0" y="190499"/>
                  </a:lnTo>
                  <a:lnTo>
                    <a:pt x="0" y="0"/>
                  </a:lnTo>
                  <a:lnTo>
                    <a:pt x="971549" y="0"/>
                  </a:lnTo>
                  <a:lnTo>
                    <a:pt x="971549" y="190499"/>
                  </a:lnTo>
                  <a:close/>
                </a:path>
              </a:pathLst>
            </a:custGeom>
            <a:solidFill>
              <a:srgbClr val="5E5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2350348"/>
            <a:ext cx="3209925" cy="8166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150" spc="-490" dirty="0">
                <a:solidFill>
                  <a:srgbClr val="5E5240"/>
                </a:solidFill>
              </a:rPr>
              <a:t> </a:t>
            </a:r>
            <a:r>
              <a:rPr sz="5100" spc="1475" dirty="0">
                <a:solidFill>
                  <a:srgbClr val="5E5240"/>
                </a:solidFill>
              </a:rPr>
              <a:t>#</a:t>
            </a:r>
            <a:r>
              <a:rPr lang="en-US" sz="5150" spc="-240" dirty="0">
                <a:solidFill>
                  <a:srgbClr val="5E5240"/>
                </a:solidFill>
              </a:rPr>
              <a:t>7</a:t>
            </a:r>
            <a:endParaRPr sz="5150" dirty="0"/>
          </a:p>
        </p:txBody>
      </p:sp>
      <p:sp>
        <p:nvSpPr>
          <p:cNvPr id="8" name="object 8"/>
          <p:cNvSpPr txBox="1"/>
          <p:nvPr/>
        </p:nvSpPr>
        <p:spPr>
          <a:xfrm>
            <a:off x="1016000" y="3442708"/>
            <a:ext cx="554291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spc="30" dirty="0">
                <a:solidFill>
                  <a:srgbClr val="B9A690"/>
                </a:solidFill>
                <a:latin typeface="Tahoma"/>
                <a:cs typeface="Tahoma"/>
              </a:rPr>
              <a:t>YELLOW TAIL MACKEREL</a:t>
            </a:r>
            <a:endParaRPr sz="36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6000" y="5255312"/>
            <a:ext cx="6824345" cy="20440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20200"/>
              </a:lnSpc>
              <a:spcBef>
                <a:spcPts val="105"/>
              </a:spcBef>
            </a:pPr>
            <a:r>
              <a:rPr lang="en-US" sz="2800" dirty="0"/>
              <a:t>This mackerel variety is prized for its succulent flesh and high nutritional content. Our freezing process ensures that it retains its taste and quality, making it ideal for a range of culinary.</a:t>
            </a:r>
            <a:endParaRPr sz="2800" dirty="0">
              <a:latin typeface="Microsoft Sans Serif"/>
              <a:cs typeface="Microsoft Sans Serif"/>
            </a:endParaRPr>
          </a:p>
        </p:txBody>
      </p:sp>
    </p:spTree>
    <p:extLst>
      <p:ext uri="{BB962C8B-B14F-4D97-AF65-F5344CB8AC3E}">
        <p14:creationId xmlns:p14="http://schemas.microsoft.com/office/powerpoint/2010/main" val="2647034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E524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354</Words>
  <Application>Microsoft Office PowerPoint</Application>
  <PresentationFormat>Custom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Narrow</vt:lpstr>
      <vt:lpstr>Calibri</vt:lpstr>
      <vt:lpstr>Microsoft Sans Serif</vt:lpstr>
      <vt:lpstr>Tahoma</vt:lpstr>
      <vt:lpstr>Times New Roman</vt:lpstr>
      <vt:lpstr>Trebuchet MS</vt:lpstr>
      <vt:lpstr>Verdana</vt:lpstr>
      <vt:lpstr>Office Theme</vt:lpstr>
      <vt:lpstr>FROZEN SEAFOOD SUPPLIER</vt:lpstr>
      <vt:lpstr>INTRODUCING</vt:lpstr>
      <vt:lpstr>ABOUT OUR FROZEN SEAFOOD</vt:lpstr>
      <vt:lpstr>#1</vt:lpstr>
      <vt:lpstr> #3</vt:lpstr>
      <vt:lpstr> #4</vt:lpstr>
      <vt:lpstr> #5</vt:lpstr>
      <vt:lpstr> #6</vt:lpstr>
      <vt:lpstr> #7</vt:lpstr>
      <vt:lpstr>ARE YOU LOOKING FOR A YELLOWFIN AND SKIPJACK TUNA FROZEN SUPPLIES?</vt:lpstr>
      <vt:lpstr>HOW TO REACH US FURTHER INFORMATION 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CLEANING SUPPLY</dc:title>
  <dc:creator>Nabila Jasmine S</dc:creator>
  <cp:keywords>DAE2EoRkL9M,BACtYk2fTqs</cp:keywords>
  <cp:lastModifiedBy>EDHO BAHY</cp:lastModifiedBy>
  <cp:revision>6</cp:revision>
  <dcterms:created xsi:type="dcterms:W3CDTF">2023-07-14T04:19:36Z</dcterms:created>
  <dcterms:modified xsi:type="dcterms:W3CDTF">2024-07-07T14:22:41Z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2022-01-31T00:00:00Z</vt:filetime>
  </property>
  <property fmtid="{D5CDD505-2E9C-101B-9397-08002B2CF9AE}" pid="3" name="Creator">
    <vt:lpwstr>Canva</vt:lpwstr>
  </property>
  <property fmtid="{D5CDD505-2E9C-101B-9397-08002B2CF9AE}" pid="4" name="LastSaved">
    <vt:filetime>2023-07-14T00:00:00Z</vt:filetime>
  </property>
</Properties>
</file>