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DF0AD-6F04-4C11-B3ED-215EBB68EFB8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53B7F-0015-4AAE-9611-839318B6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53B7F-0015-4AAE-9611-839318B6AB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ODUCTS CATALOG\ANIMALS\Compressed\TM-1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200399" cy="1865858"/>
          </a:xfrm>
          <a:prstGeom prst="rect">
            <a:avLst/>
          </a:prstGeom>
          <a:noFill/>
        </p:spPr>
      </p:pic>
      <p:pic>
        <p:nvPicPr>
          <p:cNvPr id="1027" name="Picture 3" descr="E:\PRODUCTS CATALOG\ANIMALS\Compressed\TM-1048..jpg"/>
          <p:cNvPicPr>
            <a:picLocks noChangeAspect="1" noChangeArrowheads="1"/>
          </p:cNvPicPr>
          <p:nvPr/>
        </p:nvPicPr>
        <p:blipFill>
          <a:blip r:embed="rId3"/>
          <a:srcRect l="12660" t="15625" r="20339" b="21875"/>
          <a:stretch>
            <a:fillRect/>
          </a:stretch>
        </p:blipFill>
        <p:spPr bwMode="auto">
          <a:xfrm>
            <a:off x="5753100" y="670560"/>
            <a:ext cx="3390900" cy="2834640"/>
          </a:xfrm>
          <a:prstGeom prst="rect">
            <a:avLst/>
          </a:prstGeom>
          <a:noFill/>
        </p:spPr>
      </p:pic>
      <p:pic>
        <p:nvPicPr>
          <p:cNvPr id="1028" name="Picture 4" descr="E:\PRODUCTS CATALOG\ANIMALS\Compressed\TM-1050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19" y="3124200"/>
            <a:ext cx="1942281" cy="3276600"/>
          </a:xfrm>
          <a:prstGeom prst="rect">
            <a:avLst/>
          </a:prstGeom>
          <a:noFill/>
        </p:spPr>
      </p:pic>
      <p:pic>
        <p:nvPicPr>
          <p:cNvPr id="1029" name="Picture 5" descr="E:\PRODUCTS CATALOG\ANIMALS\Compressed\TM-1046-.jpg"/>
          <p:cNvPicPr>
            <a:picLocks noChangeAspect="1" noChangeArrowheads="1"/>
          </p:cNvPicPr>
          <p:nvPr/>
        </p:nvPicPr>
        <p:blipFill>
          <a:blip r:embed="rId5"/>
          <a:srcRect l="14396" t="3125" r="8483" b="16822"/>
          <a:stretch>
            <a:fillRect/>
          </a:stretch>
        </p:blipFill>
        <p:spPr bwMode="auto">
          <a:xfrm>
            <a:off x="2895600" y="3352800"/>
            <a:ext cx="2825855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92602" y="74676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TM-1048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943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TM-1045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324600"/>
            <a:ext cx="141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TM-1050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25402" y="6243935"/>
            <a:ext cx="162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TM-1056</a:t>
            </a:r>
            <a:endParaRPr lang="en-US" sz="2400" b="1" dirty="0"/>
          </a:p>
        </p:txBody>
      </p:sp>
      <p:pic>
        <p:nvPicPr>
          <p:cNvPr id="16" name="Picture 5" descr="E:\PRODUCTS CATALOG\ANIMALS\Compressed\TM-1053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791248"/>
            <a:ext cx="3429000" cy="20761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77000" y="6015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TM-1053</a:t>
            </a:r>
            <a:endParaRPr lang="en-US" sz="2400" b="1" dirty="0"/>
          </a:p>
        </p:txBody>
      </p:sp>
      <p:pic>
        <p:nvPicPr>
          <p:cNvPr id="18" name="Picture 2" descr="E:\PRODUCTS CATALOG\ANIMALS\Compressed\TM-1044.jpg"/>
          <p:cNvPicPr>
            <a:picLocks noChangeAspect="1" noChangeArrowheads="1"/>
          </p:cNvPicPr>
          <p:nvPr/>
        </p:nvPicPr>
        <p:blipFill>
          <a:blip r:embed="rId7" cstate="print"/>
          <a:srcRect l="10232" t="20000" r="12006" b="18334"/>
          <a:stretch>
            <a:fillRect/>
          </a:stretch>
        </p:blipFill>
        <p:spPr bwMode="auto">
          <a:xfrm>
            <a:off x="3296508" y="1051560"/>
            <a:ext cx="2647092" cy="19330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86200" y="59436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TM-1044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76200"/>
            <a:ext cx="5441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ALUMINUM DECORATIVE ANIMALS GOLD PLATED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PRODUCTS CATALOG\ANIMALS\Compressed\TM-41008 Pair.JPG"/>
          <p:cNvPicPr>
            <a:picLocks noChangeAspect="1" noChangeArrowheads="1"/>
          </p:cNvPicPr>
          <p:nvPr/>
        </p:nvPicPr>
        <p:blipFill>
          <a:blip r:embed="rId3"/>
          <a:srcRect l="2750" t="22120" r="2406" b="24424"/>
          <a:stretch>
            <a:fillRect/>
          </a:stretch>
        </p:blipFill>
        <p:spPr bwMode="auto">
          <a:xfrm>
            <a:off x="0" y="352286"/>
            <a:ext cx="4419600" cy="1857513"/>
          </a:xfrm>
          <a:prstGeom prst="rect">
            <a:avLst/>
          </a:prstGeom>
          <a:noFill/>
        </p:spPr>
      </p:pic>
      <p:pic>
        <p:nvPicPr>
          <p:cNvPr id="11" name="Picture 8" descr="E:\PRODUCTS CATALOG\ANIMALS\Compressed\TM-41007.JPG"/>
          <p:cNvPicPr>
            <a:picLocks noChangeAspect="1" noChangeArrowheads="1"/>
          </p:cNvPicPr>
          <p:nvPr/>
        </p:nvPicPr>
        <p:blipFill>
          <a:blip r:embed="rId4"/>
          <a:srcRect l="8873" t="14988" r="17190" b="15691"/>
          <a:stretch>
            <a:fillRect/>
          </a:stretch>
        </p:blipFill>
        <p:spPr bwMode="auto">
          <a:xfrm>
            <a:off x="5334000" y="0"/>
            <a:ext cx="3810000" cy="2819400"/>
          </a:xfrm>
          <a:prstGeom prst="rect">
            <a:avLst/>
          </a:prstGeom>
          <a:noFill/>
        </p:spPr>
      </p:pic>
      <p:pic>
        <p:nvPicPr>
          <p:cNvPr id="12" name="Picture 7" descr="E:\PRODUCTS CATALOG\ANIMALS\Compressed\TM-41003.JPG"/>
          <p:cNvPicPr>
            <a:picLocks noChangeAspect="1" noChangeArrowheads="1"/>
          </p:cNvPicPr>
          <p:nvPr/>
        </p:nvPicPr>
        <p:blipFill>
          <a:blip r:embed="rId5"/>
          <a:srcRect l="24821" t="5776" r="25537" b="4693"/>
          <a:stretch>
            <a:fillRect/>
          </a:stretch>
        </p:blipFill>
        <p:spPr bwMode="auto">
          <a:xfrm>
            <a:off x="228600" y="2895600"/>
            <a:ext cx="1565787" cy="3733800"/>
          </a:xfrm>
          <a:prstGeom prst="rect">
            <a:avLst/>
          </a:prstGeom>
          <a:noFill/>
        </p:spPr>
      </p:pic>
      <p:pic>
        <p:nvPicPr>
          <p:cNvPr id="13" name="Picture 6" descr="E:\PRODUCTS CATALOG\ANIMALS\Compressed\TM-41001.JPG"/>
          <p:cNvPicPr>
            <a:picLocks noChangeAspect="1" noChangeArrowheads="1"/>
          </p:cNvPicPr>
          <p:nvPr/>
        </p:nvPicPr>
        <p:blipFill>
          <a:blip r:embed="rId6"/>
          <a:srcRect l="8782" t="9184" r="16276" b="-1020"/>
          <a:stretch>
            <a:fillRect/>
          </a:stretch>
        </p:blipFill>
        <p:spPr bwMode="auto">
          <a:xfrm>
            <a:off x="2133600" y="2895600"/>
            <a:ext cx="3048000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" y="213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TM-41008 (Pair)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98926" y="2819400"/>
            <a:ext cx="198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TM-41007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472535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TM-41003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6324600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TM411560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9507" y="5943600"/>
            <a:ext cx="172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TM-411556</a:t>
            </a:r>
            <a:endParaRPr lang="en-US" sz="2400" b="1" dirty="0"/>
          </a:p>
        </p:txBody>
      </p:sp>
      <p:pic>
        <p:nvPicPr>
          <p:cNvPr id="21" name="Picture 13" descr="E:\PRODUCTS CATALOG\ANIMALS\Compressed\TM-411556.JPG"/>
          <p:cNvPicPr>
            <a:picLocks noChangeAspect="1" noChangeArrowheads="1"/>
          </p:cNvPicPr>
          <p:nvPr/>
        </p:nvPicPr>
        <p:blipFill>
          <a:blip r:embed="rId7"/>
          <a:srcRect l="6803" t="19973" r="17171" b="17828"/>
          <a:stretch>
            <a:fillRect/>
          </a:stretch>
        </p:blipFill>
        <p:spPr bwMode="auto">
          <a:xfrm>
            <a:off x="5368159" y="3505200"/>
            <a:ext cx="3699641" cy="2438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057400" y="0"/>
            <a:ext cx="558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ALUMINUM DECORATIVE ANIMALS NICKEL PLATED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PRODUCTS CATALOG\ANIMALS\Compressed\TM-1059.jpg"/>
          <p:cNvPicPr>
            <a:picLocks noChangeAspect="1" noChangeArrowheads="1"/>
          </p:cNvPicPr>
          <p:nvPr/>
        </p:nvPicPr>
        <p:blipFill>
          <a:blip r:embed="rId2" cstate="print"/>
          <a:srcRect r="-6528" b="1511"/>
          <a:stretch>
            <a:fillRect/>
          </a:stretch>
        </p:blipFill>
        <p:spPr bwMode="auto">
          <a:xfrm>
            <a:off x="152400" y="3108960"/>
            <a:ext cx="2310161" cy="3444240"/>
          </a:xfrm>
          <a:prstGeom prst="rect">
            <a:avLst/>
          </a:prstGeom>
          <a:noFill/>
        </p:spPr>
      </p:pic>
      <p:pic>
        <p:nvPicPr>
          <p:cNvPr id="3" name="Picture 4" descr="E:\PRODUCTS CATALOG\ANIMALS\Compressed\TM-1058.jpg"/>
          <p:cNvPicPr>
            <a:picLocks noChangeAspect="1" noChangeArrowheads="1"/>
          </p:cNvPicPr>
          <p:nvPr/>
        </p:nvPicPr>
        <p:blipFill>
          <a:blip r:embed="rId3"/>
          <a:srcRect l="8233" t="17204" r="21784" b="15041"/>
          <a:stretch>
            <a:fillRect/>
          </a:stretch>
        </p:blipFill>
        <p:spPr bwMode="auto">
          <a:xfrm>
            <a:off x="4648199" y="178547"/>
            <a:ext cx="4157319" cy="3250453"/>
          </a:xfrm>
          <a:prstGeom prst="rect">
            <a:avLst/>
          </a:prstGeom>
          <a:noFill/>
        </p:spPr>
      </p:pic>
      <p:pic>
        <p:nvPicPr>
          <p:cNvPr id="4" name="Picture 3" descr="E:\PRODUCTS CATALOG\ANIMALS\Compressed\TM-1056..jpg"/>
          <p:cNvPicPr>
            <a:picLocks noChangeAspect="1" noChangeArrowheads="1"/>
          </p:cNvPicPr>
          <p:nvPr/>
        </p:nvPicPr>
        <p:blipFill>
          <a:blip r:embed="rId4"/>
          <a:srcRect l="9474" t="18812" r="9474" b="18233"/>
          <a:stretch>
            <a:fillRect/>
          </a:stretch>
        </p:blipFill>
        <p:spPr bwMode="auto">
          <a:xfrm>
            <a:off x="304800" y="304800"/>
            <a:ext cx="4324815" cy="2302823"/>
          </a:xfrm>
          <a:prstGeom prst="rect">
            <a:avLst/>
          </a:prstGeom>
          <a:noFill/>
        </p:spPr>
      </p:pic>
      <p:pic>
        <p:nvPicPr>
          <p:cNvPr id="5" name="Picture 2" descr="E:\PRODUCTS CATALOG\ANIMALS\Compressed\TM-411557 PAIR.JPG"/>
          <p:cNvPicPr>
            <a:picLocks noChangeAspect="1" noChangeArrowheads="1"/>
          </p:cNvPicPr>
          <p:nvPr/>
        </p:nvPicPr>
        <p:blipFill>
          <a:blip r:embed="rId5"/>
          <a:srcRect l="-286" t="18704" r="8859" b="10880"/>
          <a:stretch>
            <a:fillRect/>
          </a:stretch>
        </p:blipFill>
        <p:spPr bwMode="auto">
          <a:xfrm>
            <a:off x="5613400" y="4114800"/>
            <a:ext cx="33020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3602" y="647253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TM-1059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30145" y="32766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TM-1058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68002" y="26670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TM-1056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9619" y="62484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TM-1061</a:t>
            </a:r>
            <a:endParaRPr lang="en-US" sz="2400" b="1" dirty="0"/>
          </a:p>
        </p:txBody>
      </p:sp>
      <p:pic>
        <p:nvPicPr>
          <p:cNvPr id="10" name="Picture 10" descr="E:\PRODUCTS CATALOG\ANIMALS\Compressed\TM-411538.JPG"/>
          <p:cNvPicPr>
            <a:picLocks noChangeAspect="1" noChangeArrowheads="1"/>
          </p:cNvPicPr>
          <p:nvPr/>
        </p:nvPicPr>
        <p:blipFill>
          <a:blip r:embed="rId6"/>
          <a:srcRect l="3753" t="18000" r="1926" b="26071"/>
          <a:stretch>
            <a:fillRect/>
          </a:stretch>
        </p:blipFill>
        <p:spPr bwMode="auto">
          <a:xfrm>
            <a:off x="2362200" y="3117166"/>
            <a:ext cx="3135490" cy="13024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0" y="43434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TM-1060</a:t>
            </a:r>
            <a:endParaRPr lang="en-US" sz="2400" b="1" dirty="0"/>
          </a:p>
        </p:txBody>
      </p:sp>
      <p:pic>
        <p:nvPicPr>
          <p:cNvPr id="12" name="Picture 11" descr="E:\PRODUCTS CATALOG\ANIMALS\Compressed\TM-411539.JPG"/>
          <p:cNvPicPr>
            <a:picLocks noChangeAspect="1" noChangeArrowheads="1"/>
          </p:cNvPicPr>
          <p:nvPr/>
        </p:nvPicPr>
        <p:blipFill>
          <a:blip r:embed="rId7"/>
          <a:srcRect l="5875" t="12597" r="13549" b="18831"/>
          <a:stretch>
            <a:fillRect/>
          </a:stretch>
        </p:blipFill>
        <p:spPr bwMode="auto">
          <a:xfrm>
            <a:off x="2860964" y="4800600"/>
            <a:ext cx="2244436" cy="17634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9000" y="6472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TM-1046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0"/>
            <a:ext cx="558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ALUMINUM DECORATIVE ANIMALS NICKEL PLATED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PRODUCTS CATALOG\FLOWER VASES\FLOWER VASE with price.JPG"/>
          <p:cNvPicPr>
            <a:picLocks noChangeAspect="1" noChangeArrowheads="1"/>
          </p:cNvPicPr>
          <p:nvPr/>
        </p:nvPicPr>
        <p:blipFill>
          <a:blip r:embed="rId2"/>
          <a:srcRect l="3766" t="5021" r="10879" b="26360"/>
          <a:stretch>
            <a:fillRect/>
          </a:stretch>
        </p:blipFill>
        <p:spPr bwMode="auto">
          <a:xfrm>
            <a:off x="1600200" y="304800"/>
            <a:ext cx="4676078" cy="2819400"/>
          </a:xfrm>
          <a:prstGeom prst="rect">
            <a:avLst/>
          </a:prstGeom>
          <a:noFill/>
        </p:spPr>
      </p:pic>
      <p:pic>
        <p:nvPicPr>
          <p:cNvPr id="1031" name="Picture 7" descr="E:\PRODUCTS CATALOG\FLOWER VASES\FLOWER VASE 2.JPG"/>
          <p:cNvPicPr>
            <a:picLocks noChangeAspect="1" noChangeArrowheads="1"/>
          </p:cNvPicPr>
          <p:nvPr/>
        </p:nvPicPr>
        <p:blipFill>
          <a:blip r:embed="rId3"/>
          <a:srcRect l="1415" t="1887" r="17925" b="28302"/>
          <a:stretch>
            <a:fillRect/>
          </a:stretch>
        </p:blipFill>
        <p:spPr bwMode="auto">
          <a:xfrm>
            <a:off x="1676400" y="3581400"/>
            <a:ext cx="4343400" cy="2819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72200" y="2667000"/>
            <a:ext cx="276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ITEM-1001</a:t>
            </a:r>
          </a:p>
          <a:p>
            <a:r>
              <a:rPr lang="en-US" sz="2400" b="1" dirty="0" smtClean="0"/>
              <a:t>SIZE-15x15x16 cm</a:t>
            </a:r>
          </a:p>
          <a:p>
            <a:r>
              <a:rPr lang="en-US" sz="2400" b="1" dirty="0" smtClean="0"/>
              <a:t>PRICE FOB US$  3.60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76200"/>
            <a:ext cx="474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ALUMINUM FLOWER VASE ENAMELED PAINTED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276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ITEM-1002</a:t>
            </a:r>
          </a:p>
          <a:p>
            <a:r>
              <a:rPr lang="en-US" sz="2400" b="1" dirty="0" smtClean="0"/>
              <a:t>SIZE-16x16x20 cm</a:t>
            </a:r>
          </a:p>
          <a:p>
            <a:r>
              <a:rPr lang="en-US" sz="2400" b="1" dirty="0" smtClean="0"/>
              <a:t>PRICE FOB US$  4.10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505271"/>
            <a:ext cx="276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ITEM-1005</a:t>
            </a:r>
          </a:p>
          <a:p>
            <a:r>
              <a:rPr lang="en-US" sz="2400" b="1" dirty="0" smtClean="0"/>
              <a:t>SIZE-9x9x13 cm</a:t>
            </a:r>
          </a:p>
          <a:p>
            <a:r>
              <a:rPr lang="en-US" sz="2400" b="1" dirty="0" smtClean="0"/>
              <a:t>PRICE FOB US$  1.90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52143" y="5257800"/>
            <a:ext cx="276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ITEM-1009</a:t>
            </a:r>
          </a:p>
          <a:p>
            <a:r>
              <a:rPr lang="en-US" sz="2400" b="1" dirty="0" smtClean="0"/>
              <a:t>SIZE-8x8x15 cm</a:t>
            </a:r>
          </a:p>
          <a:p>
            <a:r>
              <a:rPr lang="en-US" sz="2400" b="1" dirty="0" smtClean="0"/>
              <a:t>PRICE FOB US$  2.00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PRODUCTS CATALOG\FURNITURE ITEMS\TM-4501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52400" y="457200"/>
            <a:ext cx="3857625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5574268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TM-4501</a:t>
            </a:r>
          </a:p>
          <a:p>
            <a:r>
              <a:rPr lang="en-US" b="1" dirty="0" smtClean="0"/>
              <a:t>SIZE- DIA-35 CM. &amp; HEIGHT-60 CM.</a:t>
            </a:r>
          </a:p>
          <a:p>
            <a:r>
              <a:rPr lang="en-US" b="1" dirty="0" smtClean="0"/>
              <a:t>PRICE FOB US$- 20.00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-1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ALUMINUM TABLE MOSAIC  &amp; WOODEN TOP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971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 MOSAIC TOP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85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 MOSAIC TOP</a:t>
            </a:r>
            <a:endParaRPr lang="en-US" b="1" dirty="0"/>
          </a:p>
        </p:txBody>
      </p:sp>
      <p:pic>
        <p:nvPicPr>
          <p:cNvPr id="9" name="Picture 2" descr="E:\PRODUCTS CATALOG\FURNITURE ITEMS\TM-4501 RED MOSAID TOP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9219" t="10417" r="1562" b="51190"/>
          <a:stretch>
            <a:fillRect/>
          </a:stretch>
        </p:blipFill>
        <p:spPr bwMode="auto">
          <a:xfrm>
            <a:off x="152400" y="346269"/>
            <a:ext cx="1752600" cy="10253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6896" t="22917" r="22108" b="17708"/>
          <a:stretch>
            <a:fillRect/>
          </a:stretch>
        </p:blipFill>
        <p:spPr bwMode="auto">
          <a:xfrm>
            <a:off x="4038600" y="1371600"/>
            <a:ext cx="50532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RODUCTS CATALOG\FURNITURE ITEMS\TM-450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5263" t="11842" r="5514"/>
          <a:stretch>
            <a:fillRect/>
          </a:stretch>
        </p:blipFill>
        <p:spPr bwMode="auto">
          <a:xfrm>
            <a:off x="1981200" y="533400"/>
            <a:ext cx="4191000" cy="55212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76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ALUMINUM TABLE MARBLE TOP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60108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TM-4503</a:t>
            </a:r>
          </a:p>
          <a:p>
            <a:r>
              <a:rPr lang="en-US" b="1" dirty="0" smtClean="0"/>
              <a:t>SIZE- DIA-35 CM. &amp; HEIGHT-60 CM.</a:t>
            </a:r>
          </a:p>
          <a:p>
            <a:r>
              <a:rPr lang="en-US" b="1" dirty="0" smtClean="0"/>
              <a:t>PRICE FOB US$- 27.00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ODUCTS CATALOG\FURNITURE ITEMS\TM-4504.JPG"/>
          <p:cNvPicPr>
            <a:picLocks noChangeAspect="1" noChangeArrowheads="1"/>
          </p:cNvPicPr>
          <p:nvPr/>
        </p:nvPicPr>
        <p:blipFill>
          <a:blip r:embed="rId2"/>
          <a:srcRect l="10000" t="2083" r="12500"/>
          <a:stretch>
            <a:fillRect/>
          </a:stretch>
        </p:blipFill>
        <p:spPr bwMode="auto">
          <a:xfrm>
            <a:off x="228599" y="609600"/>
            <a:ext cx="3844857" cy="3886200"/>
          </a:xfrm>
          <a:prstGeom prst="rect">
            <a:avLst/>
          </a:prstGeom>
          <a:noFill/>
        </p:spPr>
      </p:pic>
      <p:pic>
        <p:nvPicPr>
          <p:cNvPr id="3075" name="Picture 3" descr="E:\PRODUCTS CATALOG\FURNITURE ITEMS\TM-4505.JPG"/>
          <p:cNvPicPr>
            <a:picLocks noChangeAspect="1" noChangeArrowheads="1"/>
          </p:cNvPicPr>
          <p:nvPr/>
        </p:nvPicPr>
        <p:blipFill>
          <a:blip r:embed="rId3"/>
          <a:srcRect l="6645" t="8333" r="5613" b="4216"/>
          <a:stretch>
            <a:fillRect/>
          </a:stretch>
        </p:blipFill>
        <p:spPr bwMode="auto">
          <a:xfrm>
            <a:off x="4343400" y="609599"/>
            <a:ext cx="3962400" cy="3913563"/>
          </a:xfrm>
          <a:prstGeom prst="rect">
            <a:avLst/>
          </a:prstGeom>
          <a:noFill/>
        </p:spPr>
      </p:pic>
      <p:pic>
        <p:nvPicPr>
          <p:cNvPr id="3076" name="Picture 4" descr="E:\PRODUCTS CATALOG\FURNITURE ITEMS\TABLE FOLDING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19050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76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IRON TABLE (FOLDING STAND)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8006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TM-4504 SML &amp; LRG</a:t>
            </a:r>
          </a:p>
          <a:p>
            <a:r>
              <a:rPr lang="en-US" b="1" dirty="0" smtClean="0"/>
              <a:t>PRICE SMALL FOB US$ 12.00 ( DIA-36 CM. &amp; HEIGHT-46 CM.</a:t>
            </a:r>
          </a:p>
          <a:p>
            <a:r>
              <a:rPr lang="en-US" b="1" dirty="0" smtClean="0"/>
              <a:t>PRICE LARGE FOB US$ 17.00 ( DIA-50 CM &amp; HEIGHT-58 CM)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154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MY-PC</dc:creator>
  <cp:lastModifiedBy>MY-PC</cp:lastModifiedBy>
  <cp:revision>32</cp:revision>
  <dcterms:created xsi:type="dcterms:W3CDTF">2006-08-16T00:00:00Z</dcterms:created>
  <dcterms:modified xsi:type="dcterms:W3CDTF">2020-07-23T17:28:45Z</dcterms:modified>
</cp:coreProperties>
</file>