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2" r:id="rId4"/>
    <p:sldId id="258"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8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ean Ship EX" userId="b8d965f7d21e9c21" providerId="LiveId" clId="{41C7282E-519A-45D9-83EC-CD70025102A6}"/>
    <pc:docChg chg="custSel modSld">
      <pc:chgData name="Ocean Ship EX" userId="b8d965f7d21e9c21" providerId="LiveId" clId="{41C7282E-519A-45D9-83EC-CD70025102A6}" dt="2024-05-14T12:29:31.245" v="9" actId="20577"/>
      <pc:docMkLst>
        <pc:docMk/>
      </pc:docMkLst>
      <pc:sldChg chg="modSp">
        <pc:chgData name="Ocean Ship EX" userId="b8d965f7d21e9c21" providerId="LiveId" clId="{41C7282E-519A-45D9-83EC-CD70025102A6}" dt="2024-05-14T12:29:31.245" v="9" actId="20577"/>
        <pc:sldMkLst>
          <pc:docMk/>
          <pc:sldMk cId="1701015686" sldId="256"/>
        </pc:sldMkLst>
        <pc:spChg chg="mod">
          <ac:chgData name="Ocean Ship EX" userId="b8d965f7d21e9c21" providerId="LiveId" clId="{41C7282E-519A-45D9-83EC-CD70025102A6}" dt="2024-05-14T12:29:31.245" v="9" actId="20577"/>
          <ac:spMkLst>
            <pc:docMk/>
            <pc:sldMk cId="1701015686" sldId="256"/>
            <ac:spMk id="2" creationId="{00000000-0000-0000-0000-000000000000}"/>
          </ac:spMkLst>
        </pc:spChg>
      </pc:sldChg>
      <pc:sldChg chg="modSp mod">
        <pc:chgData name="Ocean Ship EX" userId="b8d965f7d21e9c21" providerId="LiveId" clId="{41C7282E-519A-45D9-83EC-CD70025102A6}" dt="2024-03-04T08:38:59.315" v="5" actId="27636"/>
        <pc:sldMkLst>
          <pc:docMk/>
          <pc:sldMk cId="2626424471" sldId="261"/>
        </pc:sldMkLst>
        <pc:spChg chg="mod">
          <ac:chgData name="Ocean Ship EX" userId="b8d965f7d21e9c21" providerId="LiveId" clId="{41C7282E-519A-45D9-83EC-CD70025102A6}" dt="2024-03-04T08:38:59.315" v="5" actId="27636"/>
          <ac:spMkLst>
            <pc:docMk/>
            <pc:sldMk cId="2626424471" sldId="261"/>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svg"/><Relationship Id="rId1"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svg"/><Relationship Id="rId1"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81AD2-D87A-4268-9ABD-A2F0515B949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8ADB7E4-12F0-4E97-9BD9-8E76A83A8762}">
      <dgm:prSet/>
      <dgm:spPr/>
      <dgm:t>
        <a:bodyPr/>
        <a:lstStyle/>
        <a:p>
          <a:pPr>
            <a:lnSpc>
              <a:spcPct val="100000"/>
            </a:lnSpc>
            <a:defRPr cap="all"/>
          </a:pPr>
          <a:r>
            <a:rPr lang="en-US"/>
            <a:t>We understand that our clients and their businesses evolve constantly. At times, they would even pursue different ventures, that is why we at Ocean Ship CO. make it our priority to partner with you on this journey to take you and your business forward.</a:t>
          </a:r>
        </a:p>
      </dgm:t>
    </dgm:pt>
    <dgm:pt modelId="{6C0EC380-438C-4C9D-A261-2E43547F982B}" type="parTrans" cxnId="{9CE327B1-BF49-43B3-ADDE-08BF6C1330BD}">
      <dgm:prSet/>
      <dgm:spPr/>
      <dgm:t>
        <a:bodyPr/>
        <a:lstStyle/>
        <a:p>
          <a:endParaRPr lang="en-US"/>
        </a:p>
      </dgm:t>
    </dgm:pt>
    <dgm:pt modelId="{E69F30D5-E75C-4430-A386-0E5C2AA061C9}" type="sibTrans" cxnId="{9CE327B1-BF49-43B3-ADDE-08BF6C1330BD}">
      <dgm:prSet/>
      <dgm:spPr/>
      <dgm:t>
        <a:bodyPr/>
        <a:lstStyle/>
        <a:p>
          <a:endParaRPr lang="en-US"/>
        </a:p>
      </dgm:t>
    </dgm:pt>
    <dgm:pt modelId="{4E756C64-9D39-4659-8FA4-E800017A5E25}">
      <dgm:prSet/>
      <dgm:spPr/>
      <dgm:t>
        <a:bodyPr/>
        <a:lstStyle/>
        <a:p>
          <a:pPr>
            <a:lnSpc>
              <a:spcPct val="100000"/>
            </a:lnSpc>
            <a:defRPr cap="all"/>
          </a:pPr>
          <a:r>
            <a:rPr lang="en-US"/>
            <a:t>Through gained experience in sea help exporting as well as handling bulk cargo, we can offer you a wide variety of logistical solutions and concepts that are guaranteed to meet all your logistical needs.</a:t>
          </a:r>
        </a:p>
      </dgm:t>
    </dgm:pt>
    <dgm:pt modelId="{06869887-9F60-4E04-AD93-CD97E9DFEA88}" type="parTrans" cxnId="{454357DF-7905-4368-A629-9E5DB2EA8B74}">
      <dgm:prSet/>
      <dgm:spPr/>
      <dgm:t>
        <a:bodyPr/>
        <a:lstStyle/>
        <a:p>
          <a:endParaRPr lang="en-US"/>
        </a:p>
      </dgm:t>
    </dgm:pt>
    <dgm:pt modelId="{676183AE-1E01-4684-8A4B-9267342FCF8B}" type="sibTrans" cxnId="{454357DF-7905-4368-A629-9E5DB2EA8B74}">
      <dgm:prSet/>
      <dgm:spPr/>
      <dgm:t>
        <a:bodyPr/>
        <a:lstStyle/>
        <a:p>
          <a:endParaRPr lang="en-US"/>
        </a:p>
      </dgm:t>
    </dgm:pt>
    <dgm:pt modelId="{4E4F9CCF-B7B0-4CED-8B30-D13DC94FD51A}" type="pres">
      <dgm:prSet presAssocID="{73581AD2-D87A-4268-9ABD-A2F0515B9496}" presName="root" presStyleCnt="0">
        <dgm:presLayoutVars>
          <dgm:dir/>
          <dgm:resizeHandles val="exact"/>
        </dgm:presLayoutVars>
      </dgm:prSet>
      <dgm:spPr/>
    </dgm:pt>
    <dgm:pt modelId="{299C95D6-F20C-4B80-981E-803AAFFBC143}" type="pres">
      <dgm:prSet presAssocID="{78ADB7E4-12F0-4E97-9BD9-8E76A83A8762}" presName="compNode" presStyleCnt="0"/>
      <dgm:spPr/>
    </dgm:pt>
    <dgm:pt modelId="{3D16B09F-4CE8-4D40-9E88-8B752DB2B460}" type="pres">
      <dgm:prSet presAssocID="{78ADB7E4-12F0-4E97-9BD9-8E76A83A8762}" presName="iconBgRect" presStyleLbl="bgShp" presStyleIdx="0" presStyleCnt="2" custLinFactNeighborX="-793" custLinFactNeighborY="64"/>
      <dgm:spPr/>
    </dgm:pt>
    <dgm:pt modelId="{31066283-08A6-4956-B225-EDFB110DCCD5}" type="pres">
      <dgm:prSet presAssocID="{78ADB7E4-12F0-4E97-9BD9-8E76A83A87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5A6B324F-4F98-472D-B656-8B16418E8BFC}" type="pres">
      <dgm:prSet presAssocID="{78ADB7E4-12F0-4E97-9BD9-8E76A83A8762}" presName="spaceRect" presStyleCnt="0"/>
      <dgm:spPr/>
    </dgm:pt>
    <dgm:pt modelId="{12F387CE-3D57-483C-9E7F-254FC5363627}" type="pres">
      <dgm:prSet presAssocID="{78ADB7E4-12F0-4E97-9BD9-8E76A83A8762}" presName="textRect" presStyleLbl="revTx" presStyleIdx="0" presStyleCnt="2">
        <dgm:presLayoutVars>
          <dgm:chMax val="1"/>
          <dgm:chPref val="1"/>
        </dgm:presLayoutVars>
      </dgm:prSet>
      <dgm:spPr/>
    </dgm:pt>
    <dgm:pt modelId="{657A8BF9-1222-4919-A3F2-9989289FBDAA}" type="pres">
      <dgm:prSet presAssocID="{E69F30D5-E75C-4430-A386-0E5C2AA061C9}" presName="sibTrans" presStyleCnt="0"/>
      <dgm:spPr/>
    </dgm:pt>
    <dgm:pt modelId="{D48BDE7E-C83F-493F-A9D0-B476D1157157}" type="pres">
      <dgm:prSet presAssocID="{4E756C64-9D39-4659-8FA4-E800017A5E25}" presName="compNode" presStyleCnt="0"/>
      <dgm:spPr/>
    </dgm:pt>
    <dgm:pt modelId="{9BE1CDD8-268E-47F3-AA91-D30FC9C2CD55}" type="pres">
      <dgm:prSet presAssocID="{4E756C64-9D39-4659-8FA4-E800017A5E25}" presName="iconBgRect" presStyleLbl="bgShp" presStyleIdx="1" presStyleCnt="2"/>
      <dgm:spPr/>
    </dgm:pt>
    <dgm:pt modelId="{F4E7D3AB-ADA7-4EC0-B3DC-053045AE53ED}" type="pres">
      <dgm:prSet presAssocID="{4E756C64-9D39-4659-8FA4-E800017A5E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ruise Ship"/>
        </a:ext>
      </dgm:extLst>
    </dgm:pt>
    <dgm:pt modelId="{244CFB54-0BEE-4FAD-A49A-D82EC50A9AD4}" type="pres">
      <dgm:prSet presAssocID="{4E756C64-9D39-4659-8FA4-E800017A5E25}" presName="spaceRect" presStyleCnt="0"/>
      <dgm:spPr/>
    </dgm:pt>
    <dgm:pt modelId="{6F3B585D-5356-4C85-B013-7FD0CEABE3F8}" type="pres">
      <dgm:prSet presAssocID="{4E756C64-9D39-4659-8FA4-E800017A5E25}" presName="textRect" presStyleLbl="revTx" presStyleIdx="1" presStyleCnt="2">
        <dgm:presLayoutVars>
          <dgm:chMax val="1"/>
          <dgm:chPref val="1"/>
        </dgm:presLayoutVars>
      </dgm:prSet>
      <dgm:spPr/>
    </dgm:pt>
  </dgm:ptLst>
  <dgm:cxnLst>
    <dgm:cxn modelId="{9779E291-F051-4D82-AE43-27F237F98497}" type="presOf" srcId="{4E756C64-9D39-4659-8FA4-E800017A5E25}" destId="{6F3B585D-5356-4C85-B013-7FD0CEABE3F8}" srcOrd="0" destOrd="0" presId="urn:microsoft.com/office/officeart/2018/5/layout/IconCircleLabelList"/>
    <dgm:cxn modelId="{136C1993-6A9B-4334-A426-2E70348F3424}" type="presOf" srcId="{78ADB7E4-12F0-4E97-9BD9-8E76A83A8762}" destId="{12F387CE-3D57-483C-9E7F-254FC5363627}" srcOrd="0" destOrd="0" presId="urn:microsoft.com/office/officeart/2018/5/layout/IconCircleLabelList"/>
    <dgm:cxn modelId="{9CE327B1-BF49-43B3-ADDE-08BF6C1330BD}" srcId="{73581AD2-D87A-4268-9ABD-A2F0515B9496}" destId="{78ADB7E4-12F0-4E97-9BD9-8E76A83A8762}" srcOrd="0" destOrd="0" parTransId="{6C0EC380-438C-4C9D-A261-2E43547F982B}" sibTransId="{E69F30D5-E75C-4430-A386-0E5C2AA061C9}"/>
    <dgm:cxn modelId="{454357DF-7905-4368-A629-9E5DB2EA8B74}" srcId="{73581AD2-D87A-4268-9ABD-A2F0515B9496}" destId="{4E756C64-9D39-4659-8FA4-E800017A5E25}" srcOrd="1" destOrd="0" parTransId="{06869887-9F60-4E04-AD93-CD97E9DFEA88}" sibTransId="{676183AE-1E01-4684-8A4B-9267342FCF8B}"/>
    <dgm:cxn modelId="{C0401EFE-171E-4330-B142-719DC15DA806}" type="presOf" srcId="{73581AD2-D87A-4268-9ABD-A2F0515B9496}" destId="{4E4F9CCF-B7B0-4CED-8B30-D13DC94FD51A}" srcOrd="0" destOrd="0" presId="urn:microsoft.com/office/officeart/2018/5/layout/IconCircleLabelList"/>
    <dgm:cxn modelId="{DCACD273-D421-4CC8-B1D3-9AFA37D3EED0}" type="presParOf" srcId="{4E4F9CCF-B7B0-4CED-8B30-D13DC94FD51A}" destId="{299C95D6-F20C-4B80-981E-803AAFFBC143}" srcOrd="0" destOrd="0" presId="urn:microsoft.com/office/officeart/2018/5/layout/IconCircleLabelList"/>
    <dgm:cxn modelId="{3270F23B-6DF4-4AEB-9CC4-DA10A4F77429}" type="presParOf" srcId="{299C95D6-F20C-4B80-981E-803AAFFBC143}" destId="{3D16B09F-4CE8-4D40-9E88-8B752DB2B460}" srcOrd="0" destOrd="0" presId="urn:microsoft.com/office/officeart/2018/5/layout/IconCircleLabelList"/>
    <dgm:cxn modelId="{5FA69092-62C8-47ED-A572-704C91EC446D}" type="presParOf" srcId="{299C95D6-F20C-4B80-981E-803AAFFBC143}" destId="{31066283-08A6-4956-B225-EDFB110DCCD5}" srcOrd="1" destOrd="0" presId="urn:microsoft.com/office/officeart/2018/5/layout/IconCircleLabelList"/>
    <dgm:cxn modelId="{B0EB21FB-E39D-4378-B42F-94D0C0707405}" type="presParOf" srcId="{299C95D6-F20C-4B80-981E-803AAFFBC143}" destId="{5A6B324F-4F98-472D-B656-8B16418E8BFC}" srcOrd="2" destOrd="0" presId="urn:microsoft.com/office/officeart/2018/5/layout/IconCircleLabelList"/>
    <dgm:cxn modelId="{65138B68-ED6F-459F-A072-FABF0D721CBD}" type="presParOf" srcId="{299C95D6-F20C-4B80-981E-803AAFFBC143}" destId="{12F387CE-3D57-483C-9E7F-254FC5363627}" srcOrd="3" destOrd="0" presId="urn:microsoft.com/office/officeart/2018/5/layout/IconCircleLabelList"/>
    <dgm:cxn modelId="{695664E6-D2C1-4D44-9800-E14B751FC8B2}" type="presParOf" srcId="{4E4F9CCF-B7B0-4CED-8B30-D13DC94FD51A}" destId="{657A8BF9-1222-4919-A3F2-9989289FBDAA}" srcOrd="1" destOrd="0" presId="urn:microsoft.com/office/officeart/2018/5/layout/IconCircleLabelList"/>
    <dgm:cxn modelId="{D5DFC919-FF93-488E-84C5-6D10AC411A46}" type="presParOf" srcId="{4E4F9CCF-B7B0-4CED-8B30-D13DC94FD51A}" destId="{D48BDE7E-C83F-493F-A9D0-B476D1157157}" srcOrd="2" destOrd="0" presId="urn:microsoft.com/office/officeart/2018/5/layout/IconCircleLabelList"/>
    <dgm:cxn modelId="{B0FED792-4C70-4F64-9A45-334F2814715E}" type="presParOf" srcId="{D48BDE7E-C83F-493F-A9D0-B476D1157157}" destId="{9BE1CDD8-268E-47F3-AA91-D30FC9C2CD55}" srcOrd="0" destOrd="0" presId="urn:microsoft.com/office/officeart/2018/5/layout/IconCircleLabelList"/>
    <dgm:cxn modelId="{7AEB19B7-1279-4669-9650-A6DCF87FB2C5}" type="presParOf" srcId="{D48BDE7E-C83F-493F-A9D0-B476D1157157}" destId="{F4E7D3AB-ADA7-4EC0-B3DC-053045AE53ED}" srcOrd="1" destOrd="0" presId="urn:microsoft.com/office/officeart/2018/5/layout/IconCircleLabelList"/>
    <dgm:cxn modelId="{72D20C1B-3081-45BB-A74B-7C926AFB40AC}" type="presParOf" srcId="{D48BDE7E-C83F-493F-A9D0-B476D1157157}" destId="{244CFB54-0BEE-4FAD-A49A-D82EC50A9AD4}" srcOrd="2" destOrd="0" presId="urn:microsoft.com/office/officeart/2018/5/layout/IconCircleLabelList"/>
    <dgm:cxn modelId="{28D21B52-A12C-4F27-9BF6-190E25343C97}" type="presParOf" srcId="{D48BDE7E-C83F-493F-A9D0-B476D1157157}" destId="{6F3B585D-5356-4C85-B013-7FD0CEABE3F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EBBFC-9AC3-41D3-9AC2-7FFC9478E55D}" type="doc">
      <dgm:prSet loTypeId="urn:microsoft.com/office/officeart/2005/8/layout/vList3#1" loCatId="list" qsTypeId="urn:microsoft.com/office/officeart/2005/8/quickstyle/simple4" qsCatId="simple" csTypeId="urn:microsoft.com/office/officeart/2005/8/colors/accent1_2" csCatId="accent1" phldr="1"/>
      <dgm:spPr/>
      <dgm:t>
        <a:bodyPr/>
        <a:lstStyle/>
        <a:p>
          <a:endParaRPr lang="en-US"/>
        </a:p>
      </dgm:t>
    </dgm:pt>
    <dgm:pt modelId="{C5BC4812-E55A-4BBA-A51C-8E86FA65C659}">
      <dgm:prSet custT="1"/>
      <dgm:spPr/>
      <dgm:t>
        <a:bodyPr/>
        <a:lstStyle/>
        <a:p>
          <a:pPr rtl="0"/>
          <a:r>
            <a:rPr lang="en-US" sz="5400" dirty="0">
              <a:solidFill>
                <a:schemeClr val="accent2">
                  <a:lumMod val="40000"/>
                  <a:lumOff val="60000"/>
                </a:schemeClr>
              </a:solidFill>
            </a:rPr>
            <a:t>Our Mission</a:t>
          </a:r>
        </a:p>
      </dgm:t>
    </dgm:pt>
    <dgm:pt modelId="{3AEE065F-9C0C-4F46-BC01-DC3B2AB45A92}" type="parTrans" cxnId="{36B1E9E1-2EEE-4D0F-9498-BB708D8ECFA4}">
      <dgm:prSet/>
      <dgm:spPr/>
      <dgm:t>
        <a:bodyPr/>
        <a:lstStyle/>
        <a:p>
          <a:endParaRPr lang="en-US"/>
        </a:p>
      </dgm:t>
    </dgm:pt>
    <dgm:pt modelId="{C8A2E845-6B3A-4298-9E38-2BEC32ECEF9D}" type="sibTrans" cxnId="{36B1E9E1-2EEE-4D0F-9498-BB708D8ECFA4}">
      <dgm:prSet/>
      <dgm:spPr/>
      <dgm:t>
        <a:bodyPr/>
        <a:lstStyle/>
        <a:p>
          <a:endParaRPr lang="en-US"/>
        </a:p>
      </dgm:t>
    </dgm:pt>
    <dgm:pt modelId="{1090FDEA-1260-4C20-94B8-0149FCB573D1}" type="pres">
      <dgm:prSet presAssocID="{0CAEBBFC-9AC3-41D3-9AC2-7FFC9478E55D}" presName="linearFlow" presStyleCnt="0">
        <dgm:presLayoutVars>
          <dgm:dir/>
          <dgm:resizeHandles val="exact"/>
        </dgm:presLayoutVars>
      </dgm:prSet>
      <dgm:spPr/>
    </dgm:pt>
    <dgm:pt modelId="{136B7FF5-910E-4E44-98A6-951A92EE1347}" type="pres">
      <dgm:prSet presAssocID="{C5BC4812-E55A-4BBA-A51C-8E86FA65C659}" presName="composite" presStyleCnt="0"/>
      <dgm:spPr/>
    </dgm:pt>
    <dgm:pt modelId="{7179E354-1BDD-46DF-B91B-DD878739CAEE}" type="pres">
      <dgm:prSet presAssocID="{C5BC4812-E55A-4BBA-A51C-8E86FA65C659}"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AF0EBF2-FDB2-465D-91E5-F78B424ADFA1}" type="pres">
      <dgm:prSet presAssocID="{C5BC4812-E55A-4BBA-A51C-8E86FA65C659}" presName="txShp" presStyleLbl="node1" presStyleIdx="0" presStyleCnt="1">
        <dgm:presLayoutVars>
          <dgm:bulletEnabled val="1"/>
        </dgm:presLayoutVars>
      </dgm:prSet>
      <dgm:spPr/>
    </dgm:pt>
  </dgm:ptLst>
  <dgm:cxnLst>
    <dgm:cxn modelId="{C9F19C31-7A93-44D5-A90A-699E369E0124}" type="presOf" srcId="{C5BC4812-E55A-4BBA-A51C-8E86FA65C659}" destId="{7AF0EBF2-FDB2-465D-91E5-F78B424ADFA1}" srcOrd="0" destOrd="0" presId="urn:microsoft.com/office/officeart/2005/8/layout/vList3#1"/>
    <dgm:cxn modelId="{50E37576-7139-4A35-8F79-12C823BE8EA8}" type="presOf" srcId="{0CAEBBFC-9AC3-41D3-9AC2-7FFC9478E55D}" destId="{1090FDEA-1260-4C20-94B8-0149FCB573D1}" srcOrd="0" destOrd="0" presId="urn:microsoft.com/office/officeart/2005/8/layout/vList3#1"/>
    <dgm:cxn modelId="{36B1E9E1-2EEE-4D0F-9498-BB708D8ECFA4}" srcId="{0CAEBBFC-9AC3-41D3-9AC2-7FFC9478E55D}" destId="{C5BC4812-E55A-4BBA-A51C-8E86FA65C659}" srcOrd="0" destOrd="0" parTransId="{3AEE065F-9C0C-4F46-BC01-DC3B2AB45A92}" sibTransId="{C8A2E845-6B3A-4298-9E38-2BEC32ECEF9D}"/>
    <dgm:cxn modelId="{3160BAC5-AE60-4F4A-AE68-46345C48F4E6}" type="presParOf" srcId="{1090FDEA-1260-4C20-94B8-0149FCB573D1}" destId="{136B7FF5-910E-4E44-98A6-951A92EE1347}" srcOrd="0" destOrd="0" presId="urn:microsoft.com/office/officeart/2005/8/layout/vList3#1"/>
    <dgm:cxn modelId="{635F534D-DC9A-49B4-ABC6-5CF33B78C0C6}" type="presParOf" srcId="{136B7FF5-910E-4E44-98A6-951A92EE1347}" destId="{7179E354-1BDD-46DF-B91B-DD878739CAEE}" srcOrd="0" destOrd="0" presId="urn:microsoft.com/office/officeart/2005/8/layout/vList3#1"/>
    <dgm:cxn modelId="{EB13F6AE-B108-4536-A660-6186BAAB8AE5}" type="presParOf" srcId="{136B7FF5-910E-4E44-98A6-951A92EE1347}" destId="{7AF0EBF2-FDB2-465D-91E5-F78B424ADFA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B9827-1EAE-451D-B5C6-A7956AA89409}"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85BA1C8D-B354-4702-A03B-EC6D74FA76AA}">
      <dgm:prSet custT="1"/>
      <dgm:spPr/>
      <dgm:t>
        <a:bodyPr/>
        <a:lstStyle/>
        <a:p>
          <a:pPr>
            <a:lnSpc>
              <a:spcPct val="100000"/>
            </a:lnSpc>
            <a:defRPr cap="all"/>
          </a:pPr>
          <a:r>
            <a:rPr lang="en-US" sz="1000" b="1" i="1">
              <a:latin typeface="Tahoma" panose="020B0604030504040204" pitchFamily="34" charset="0"/>
              <a:ea typeface="Tahoma" panose="020B0604030504040204" pitchFamily="34" charset="0"/>
              <a:cs typeface="Tahoma" panose="020B0604030504040204" pitchFamily="34" charset="0"/>
            </a:rPr>
            <a:t>Guaranteed arrival time: </a:t>
          </a:r>
          <a:r>
            <a:rPr lang="en-US" sz="1000">
              <a:latin typeface="Tahoma" panose="020B0604030504040204" pitchFamily="34" charset="0"/>
              <a:ea typeface="Tahoma" panose="020B0604030504040204" pitchFamily="34" charset="0"/>
              <a:cs typeface="Tahoma" panose="020B0604030504040204" pitchFamily="34" charset="0"/>
            </a:rPr>
            <a:t>Freight forwarding comes with the peace of mind of knowing all shipments will have a guaranteed arrival time. Everything is coordinated ahead of time to adhere to a strict schedule, which is provided to all involved parties.</a:t>
          </a:r>
          <a:endParaRPr lang="en-US" sz="1000" dirty="0">
            <a:latin typeface="Tahoma" panose="020B0604030504040204" pitchFamily="34" charset="0"/>
            <a:ea typeface="Tahoma" panose="020B0604030504040204" pitchFamily="34" charset="0"/>
            <a:cs typeface="Tahoma" panose="020B0604030504040204" pitchFamily="34" charset="0"/>
          </a:endParaRPr>
        </a:p>
      </dgm:t>
    </dgm:pt>
    <dgm:pt modelId="{5D8F1274-4AD3-479D-A39A-594FE6DAD7DE}" type="parTrans" cxnId="{B16205EF-9CAB-4451-8B78-69E21233EC0C}">
      <dgm:prSet/>
      <dgm:spPr/>
      <dgm:t>
        <a:bodyPr/>
        <a:lstStyle/>
        <a:p>
          <a:endParaRPr lang="en-US"/>
        </a:p>
      </dgm:t>
    </dgm:pt>
    <dgm:pt modelId="{EB612D6D-F25F-4059-A599-06C3CC430245}" type="sibTrans" cxnId="{B16205EF-9CAB-4451-8B78-69E21233EC0C}">
      <dgm:prSet/>
      <dgm:spPr/>
      <dgm:t>
        <a:bodyPr/>
        <a:lstStyle/>
        <a:p>
          <a:endParaRPr lang="en-US"/>
        </a:p>
      </dgm:t>
    </dgm:pt>
    <dgm:pt modelId="{DAEE2BA8-A840-40F4-9C0E-777061255663}">
      <dgm:prSet custT="1"/>
      <dgm:spPr/>
      <dgm:t>
        <a:bodyPr/>
        <a:lstStyle/>
        <a:p>
          <a:pPr>
            <a:lnSpc>
              <a:spcPct val="100000"/>
            </a:lnSpc>
            <a:defRPr cap="all"/>
          </a:pPr>
          <a:r>
            <a:rPr lang="en-US" sz="1000" b="1" i="1">
              <a:latin typeface="Tahoma" panose="020B0604030504040204" pitchFamily="34" charset="0"/>
              <a:ea typeface="Tahoma" panose="020B0604030504040204" pitchFamily="34" charset="0"/>
              <a:cs typeface="Tahoma" panose="020B0604030504040204" pitchFamily="34" charset="0"/>
            </a:rPr>
            <a:t>Fast: </a:t>
          </a:r>
          <a:r>
            <a:rPr lang="en-US" sz="1000">
              <a:latin typeface="Tahoma" panose="020B0604030504040204" pitchFamily="34" charset="0"/>
              <a:ea typeface="Tahoma" panose="020B0604030504040204" pitchFamily="34" charset="0"/>
              <a:cs typeface="Tahoma" panose="020B0604030504040204" pitchFamily="34" charset="0"/>
            </a:rPr>
            <a:t>A professional freight forwarder knows how to move goods efficiently. Years of training and on-the-job experience have equipped them with the knowledge and skills to identify the quickest route while avoiding any unexpected disruptions and missed deadlines</a:t>
          </a:r>
          <a:r>
            <a:rPr lang="en-US" sz="1000"/>
            <a:t>.</a:t>
          </a:r>
          <a:endParaRPr lang="en-US" sz="1000" dirty="0"/>
        </a:p>
      </dgm:t>
    </dgm:pt>
    <dgm:pt modelId="{74F28460-FD51-4367-933F-FE4C8BBA5698}" type="parTrans" cxnId="{4B823062-1351-4B8F-B3CA-6907351D878C}">
      <dgm:prSet/>
      <dgm:spPr/>
      <dgm:t>
        <a:bodyPr/>
        <a:lstStyle/>
        <a:p>
          <a:endParaRPr lang="en-US"/>
        </a:p>
      </dgm:t>
    </dgm:pt>
    <dgm:pt modelId="{7B8603F0-7E70-4A10-A4AD-B35D6DBCE503}" type="sibTrans" cxnId="{4B823062-1351-4B8F-B3CA-6907351D878C}">
      <dgm:prSet/>
      <dgm:spPr/>
      <dgm:t>
        <a:bodyPr/>
        <a:lstStyle/>
        <a:p>
          <a:endParaRPr lang="en-US"/>
        </a:p>
      </dgm:t>
    </dgm:pt>
    <dgm:pt modelId="{6C3AFB0D-3CC6-4F52-9788-69A7F3CD2027}">
      <dgm:prSet custT="1"/>
      <dgm:spPr/>
      <dgm:t>
        <a:bodyPr/>
        <a:lstStyle/>
        <a:p>
          <a:pPr>
            <a:lnSpc>
              <a:spcPct val="100000"/>
            </a:lnSpc>
            <a:defRPr cap="all"/>
          </a:pPr>
          <a:r>
            <a:rPr lang="en-US" sz="1000" b="1" i="1">
              <a:latin typeface="Tahoma" panose="020B0604030504040204" pitchFamily="34" charset="0"/>
              <a:ea typeface="Tahoma" panose="020B0604030504040204" pitchFamily="34" charset="0"/>
              <a:cs typeface="Tahoma" panose="020B0604030504040204" pitchFamily="34" charset="0"/>
            </a:rPr>
            <a:t>Experienced: </a:t>
          </a:r>
          <a:r>
            <a:rPr lang="en-US" sz="1000">
              <a:latin typeface="Tahoma" panose="020B0604030504040204" pitchFamily="34" charset="0"/>
              <a:ea typeface="Tahoma" panose="020B0604030504040204" pitchFamily="34" charset="0"/>
              <a:cs typeface="Tahoma" panose="020B0604030504040204" pitchFamily="34" charset="0"/>
            </a:rPr>
            <a:t>Freight forwarders will also handle all the required documentation for both cross-country and international transportation. Failing to have the proper paperwork could lead to lengthy delays as the items become trapped in customs or the bank refuses to release the funds without the required identification. All shipping and export documentation will be prepared by a professional to ensure a smooth transaction. s needed and how to handle any unexpected snags that might arise during the course of events</a:t>
          </a:r>
          <a:r>
            <a:rPr lang="en-US" sz="1100"/>
            <a:t>.</a:t>
          </a:r>
          <a:endParaRPr lang="en-US" sz="1100" dirty="0"/>
        </a:p>
      </dgm:t>
    </dgm:pt>
    <dgm:pt modelId="{DC9F0869-8D7A-4D1E-A1D6-D58F31D1DF58}" type="parTrans" cxnId="{261905BF-4AF3-4323-A016-06D9EC009B5F}">
      <dgm:prSet/>
      <dgm:spPr/>
      <dgm:t>
        <a:bodyPr/>
        <a:lstStyle/>
        <a:p>
          <a:endParaRPr lang="en-US"/>
        </a:p>
      </dgm:t>
    </dgm:pt>
    <dgm:pt modelId="{0DAEB721-8322-421D-8C11-B4A1BA780613}" type="sibTrans" cxnId="{261905BF-4AF3-4323-A016-06D9EC009B5F}">
      <dgm:prSet/>
      <dgm:spPr/>
      <dgm:t>
        <a:bodyPr/>
        <a:lstStyle/>
        <a:p>
          <a:endParaRPr lang="en-US"/>
        </a:p>
      </dgm:t>
    </dgm:pt>
    <dgm:pt modelId="{B278E512-B574-4782-8403-49CE9288C58C}">
      <dgm:prSet custT="1"/>
      <dgm:spPr/>
      <dgm:t>
        <a:bodyPr/>
        <a:lstStyle/>
        <a:p>
          <a:pPr>
            <a:lnSpc>
              <a:spcPct val="100000"/>
            </a:lnSpc>
            <a:defRPr cap="all"/>
          </a:pPr>
          <a:r>
            <a:rPr lang="en-US" sz="1000" b="1" i="1">
              <a:latin typeface="Tahoma" panose="020B0604030504040204" pitchFamily="34" charset="0"/>
              <a:ea typeface="Tahoma" panose="020B0604030504040204" pitchFamily="34" charset="0"/>
              <a:cs typeface="Tahoma" panose="020B0604030504040204" pitchFamily="34" charset="0"/>
            </a:rPr>
            <a:t>Safeguard your business: </a:t>
          </a:r>
          <a:r>
            <a:rPr lang="en-US" sz="1000">
              <a:latin typeface="Tahoma" panose="020B0604030504040204" pitchFamily="34" charset="0"/>
              <a:ea typeface="Tahoma" panose="020B0604030504040204" pitchFamily="34" charset="0"/>
              <a:cs typeface="Tahoma" panose="020B0604030504040204" pitchFamily="34" charset="0"/>
            </a:rPr>
            <a:t>Can you afford to risk exposing your business to lawsuits, customer complaints or a major loss? Eliminate all risk by leaving the work to the experts. Freight forwarders take the guessing out of the process to keep your company protected at each step of the way. Freight forwarding services also include risk assessment and management, in addition to cargo insurance.</a:t>
          </a:r>
          <a:endParaRPr lang="en-US" sz="1000" dirty="0">
            <a:latin typeface="Tahoma" panose="020B0604030504040204" pitchFamily="34" charset="0"/>
            <a:ea typeface="Tahoma" panose="020B0604030504040204" pitchFamily="34" charset="0"/>
            <a:cs typeface="Tahoma" panose="020B0604030504040204" pitchFamily="34" charset="0"/>
          </a:endParaRPr>
        </a:p>
      </dgm:t>
    </dgm:pt>
    <dgm:pt modelId="{4135CCAF-F63A-4C53-BF16-B288E87CD32D}" type="parTrans" cxnId="{9DE8AEEB-12B4-4795-B20D-2307E0343FB6}">
      <dgm:prSet/>
      <dgm:spPr/>
      <dgm:t>
        <a:bodyPr/>
        <a:lstStyle/>
        <a:p>
          <a:endParaRPr lang="en-US"/>
        </a:p>
      </dgm:t>
    </dgm:pt>
    <dgm:pt modelId="{9AA28401-61CC-47BB-9A04-C7BB1C1A9509}" type="sibTrans" cxnId="{9DE8AEEB-12B4-4795-B20D-2307E0343FB6}">
      <dgm:prSet/>
      <dgm:spPr/>
      <dgm:t>
        <a:bodyPr/>
        <a:lstStyle/>
        <a:p>
          <a:endParaRPr lang="en-US"/>
        </a:p>
      </dgm:t>
    </dgm:pt>
    <dgm:pt modelId="{9985AB54-4029-404F-A275-1179B4C50053}">
      <dgm:prSet custT="1"/>
      <dgm:spPr/>
      <dgm:t>
        <a:bodyPr/>
        <a:lstStyle/>
        <a:p>
          <a:pPr>
            <a:lnSpc>
              <a:spcPct val="100000"/>
            </a:lnSpc>
            <a:defRPr cap="all"/>
          </a:pPr>
          <a:r>
            <a:rPr lang="en-US" sz="1000" b="1" i="1">
              <a:latin typeface="Tahoma" panose="020B0604030504040204" pitchFamily="34" charset="0"/>
              <a:ea typeface="Tahoma" panose="020B0604030504040204" pitchFamily="34" charset="0"/>
              <a:cs typeface="Tahoma" panose="020B0604030504040204" pitchFamily="34" charset="0"/>
            </a:rPr>
            <a:t>Cost effective: </a:t>
          </a:r>
          <a:r>
            <a:rPr lang="en-US" sz="1000">
              <a:latin typeface="Tahoma" panose="020B0604030504040204" pitchFamily="34" charset="0"/>
              <a:ea typeface="Tahoma" panose="020B0604030504040204" pitchFamily="34" charset="0"/>
              <a:cs typeface="Tahoma" panose="020B0604030504040204" pitchFamily="34" charset="0"/>
            </a:rPr>
            <a:t>Many smaller businesses believe they can save money by dealing with all arrangements in-house. But that’s certainly not the case when it comes to freight forwarding in </a:t>
          </a:r>
          <a:r>
            <a:rPr lang="ar-SA" sz="1000">
              <a:latin typeface="Tahoma" panose="020B0604030504040204" pitchFamily="34" charset="0"/>
              <a:ea typeface="Tahoma" panose="020B0604030504040204" pitchFamily="34" charset="0"/>
              <a:cs typeface="Tahoma" panose="020B0604030504040204" pitchFamily="34" charset="0"/>
            </a:rPr>
            <a:t>Egypt</a:t>
          </a:r>
          <a:r>
            <a:rPr lang="en-US" sz="1000">
              <a:latin typeface="Tahoma" panose="020B0604030504040204" pitchFamily="34" charset="0"/>
              <a:ea typeface="Tahoma" panose="020B0604030504040204" pitchFamily="34" charset="0"/>
              <a:cs typeface="Tahoma" panose="020B0604030504040204" pitchFamily="34" charset="0"/>
            </a:rPr>
            <a:t>. Letting a professional make the preparations has the most money-saving potential. While a novice could possibly pull the job off, it would take significantly more time and cost more money in the long run, and it would not be a sustainable approach. This way, you can focus your time </a:t>
          </a:r>
          <a:r>
            <a:rPr lang="en-US" sz="1000"/>
            <a:t>and efforts on other areas of </a:t>
          </a:r>
          <a:r>
            <a:rPr lang="en-US" sz="1100"/>
            <a:t>your business.</a:t>
          </a:r>
          <a:endParaRPr lang="en-US" sz="1100" dirty="0"/>
        </a:p>
      </dgm:t>
    </dgm:pt>
    <dgm:pt modelId="{9C486937-2483-4E4E-9EFB-092536FB1970}" type="sibTrans" cxnId="{296038AE-AF9D-470C-9A56-106623687306}">
      <dgm:prSet/>
      <dgm:spPr/>
      <dgm:t>
        <a:bodyPr/>
        <a:lstStyle/>
        <a:p>
          <a:endParaRPr lang="en-US"/>
        </a:p>
      </dgm:t>
    </dgm:pt>
    <dgm:pt modelId="{2421B284-84DB-4624-AC94-F4586ADC1F30}" type="parTrans" cxnId="{296038AE-AF9D-470C-9A56-106623687306}">
      <dgm:prSet/>
      <dgm:spPr/>
      <dgm:t>
        <a:bodyPr/>
        <a:lstStyle/>
        <a:p>
          <a:endParaRPr lang="en-US"/>
        </a:p>
      </dgm:t>
    </dgm:pt>
    <dgm:pt modelId="{B8E8394B-0271-4F45-8D6C-FA1C14299BBA}" type="pres">
      <dgm:prSet presAssocID="{2B5B9827-1EAE-451D-B5C6-A7956AA89409}" presName="root" presStyleCnt="0">
        <dgm:presLayoutVars>
          <dgm:dir/>
          <dgm:resizeHandles val="exact"/>
        </dgm:presLayoutVars>
      </dgm:prSet>
      <dgm:spPr/>
    </dgm:pt>
    <dgm:pt modelId="{1CD28602-63B6-4E5C-ACB2-27E315CE6AF4}" type="pres">
      <dgm:prSet presAssocID="{85BA1C8D-B354-4702-A03B-EC6D74FA76AA}" presName="compNode" presStyleCnt="0"/>
      <dgm:spPr/>
    </dgm:pt>
    <dgm:pt modelId="{9C8020E5-9CE8-4A7E-87EC-5C1AA47DA5DB}" type="pres">
      <dgm:prSet presAssocID="{85BA1C8D-B354-4702-A03B-EC6D74FA76AA}" presName="iconBgRect" presStyleLbl="bgShp" presStyleIdx="0" presStyleCnt="5" custLinFactNeighborX="1719" custLinFactNeighborY="9457"/>
      <dgm:spPr>
        <a:prstGeom prst="round2DiagRect">
          <a:avLst>
            <a:gd name="adj1" fmla="val 29727"/>
            <a:gd name="adj2" fmla="val 0"/>
          </a:avLst>
        </a:prstGeom>
      </dgm:spPr>
    </dgm:pt>
    <dgm:pt modelId="{DAEDD716-CE35-4837-942C-96EF44F0E303}" type="pres">
      <dgm:prSet presAssocID="{85BA1C8D-B354-4702-A03B-EC6D74FA76AA}"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x trolley"/>
        </a:ext>
      </dgm:extLst>
    </dgm:pt>
    <dgm:pt modelId="{16634D70-F362-48BC-A39F-F4AF7E6C041C}" type="pres">
      <dgm:prSet presAssocID="{85BA1C8D-B354-4702-A03B-EC6D74FA76AA}" presName="spaceRect" presStyleCnt="0"/>
      <dgm:spPr/>
    </dgm:pt>
    <dgm:pt modelId="{6A19C662-99C2-4E68-B4C3-5EFFB91CB087}" type="pres">
      <dgm:prSet presAssocID="{85BA1C8D-B354-4702-A03B-EC6D74FA76AA}" presName="textRect" presStyleLbl="revTx" presStyleIdx="0" presStyleCnt="5">
        <dgm:presLayoutVars>
          <dgm:chMax val="1"/>
          <dgm:chPref val="1"/>
        </dgm:presLayoutVars>
      </dgm:prSet>
      <dgm:spPr/>
    </dgm:pt>
    <dgm:pt modelId="{47EEA484-3C64-4FF9-9FA2-13914DCDF3A2}" type="pres">
      <dgm:prSet presAssocID="{EB612D6D-F25F-4059-A599-06C3CC430245}" presName="sibTrans" presStyleCnt="0"/>
      <dgm:spPr/>
    </dgm:pt>
    <dgm:pt modelId="{332D4797-9073-4FF6-86C4-C2552059A892}" type="pres">
      <dgm:prSet presAssocID="{9985AB54-4029-404F-A275-1179B4C50053}" presName="compNode" presStyleCnt="0"/>
      <dgm:spPr/>
    </dgm:pt>
    <dgm:pt modelId="{F8E08839-8D83-46A7-9FE2-68348007CF8E}" type="pres">
      <dgm:prSet presAssocID="{9985AB54-4029-404F-A275-1179B4C50053}" presName="iconBgRect" presStyleLbl="bgShp" presStyleIdx="1" presStyleCnt="5" custLinFactNeighborX="-2579" custLinFactNeighborY="9457"/>
      <dgm:spPr>
        <a:prstGeom prst="round2DiagRect">
          <a:avLst>
            <a:gd name="adj1" fmla="val 29727"/>
            <a:gd name="adj2" fmla="val 0"/>
          </a:avLst>
        </a:prstGeom>
      </dgm:spPr>
    </dgm:pt>
    <dgm:pt modelId="{37A31DD6-4CBE-4900-995F-66778D922C67}" type="pres">
      <dgm:prSet presAssocID="{9985AB54-4029-404F-A275-1179B4C50053}"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ain"/>
        </a:ext>
      </dgm:extLst>
    </dgm:pt>
    <dgm:pt modelId="{700A1B44-6BF2-4982-974B-3A389C260BF4}" type="pres">
      <dgm:prSet presAssocID="{9985AB54-4029-404F-A275-1179B4C50053}" presName="spaceRect" presStyleCnt="0"/>
      <dgm:spPr/>
    </dgm:pt>
    <dgm:pt modelId="{A021C6A1-FCF9-49FC-AFF2-F8CDBE99FE56}" type="pres">
      <dgm:prSet presAssocID="{9985AB54-4029-404F-A275-1179B4C50053}" presName="textRect" presStyleLbl="revTx" presStyleIdx="1" presStyleCnt="5">
        <dgm:presLayoutVars>
          <dgm:chMax val="1"/>
          <dgm:chPref val="1"/>
        </dgm:presLayoutVars>
      </dgm:prSet>
      <dgm:spPr/>
    </dgm:pt>
    <dgm:pt modelId="{F3B8D09E-255F-448C-B9C7-21E69FABD541}" type="pres">
      <dgm:prSet presAssocID="{9C486937-2483-4E4E-9EFB-092536FB1970}" presName="sibTrans" presStyleCnt="0"/>
      <dgm:spPr/>
    </dgm:pt>
    <dgm:pt modelId="{6EACA00E-BA79-497B-B2BE-6FFB97395E36}" type="pres">
      <dgm:prSet presAssocID="{DAEE2BA8-A840-40F4-9C0E-777061255663}" presName="compNode" presStyleCnt="0"/>
      <dgm:spPr/>
    </dgm:pt>
    <dgm:pt modelId="{1752CC76-8F8D-4B6A-A2FF-F37E6F2E81AE}" type="pres">
      <dgm:prSet presAssocID="{DAEE2BA8-A840-40F4-9C0E-777061255663}" presName="iconBgRect" presStyleLbl="bgShp" presStyleIdx="2" presStyleCnt="5" custLinFactNeighborX="0" custLinFactNeighborY="11177"/>
      <dgm:spPr>
        <a:prstGeom prst="round2DiagRect">
          <a:avLst>
            <a:gd name="adj1" fmla="val 29727"/>
            <a:gd name="adj2" fmla="val 0"/>
          </a:avLst>
        </a:prstGeom>
      </dgm:spPr>
    </dgm:pt>
    <dgm:pt modelId="{F5C7EEB1-3D5F-4C8A-ADD3-36558C26686B}" type="pres">
      <dgm:prSet presAssocID="{DAEE2BA8-A840-40F4-9C0E-777061255663}" presName="iconRect" presStyleLbl="node1" presStyleIdx="2"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ain"/>
        </a:ext>
      </dgm:extLst>
    </dgm:pt>
    <dgm:pt modelId="{EE45106B-83AC-4F10-B0F7-8E6A0EA06213}" type="pres">
      <dgm:prSet presAssocID="{DAEE2BA8-A840-40F4-9C0E-777061255663}" presName="spaceRect" presStyleCnt="0"/>
      <dgm:spPr/>
    </dgm:pt>
    <dgm:pt modelId="{0EBB3FB1-5E2F-4759-BF26-6FB615A53DFD}" type="pres">
      <dgm:prSet presAssocID="{DAEE2BA8-A840-40F4-9C0E-777061255663}" presName="textRect" presStyleLbl="revTx" presStyleIdx="2" presStyleCnt="5">
        <dgm:presLayoutVars>
          <dgm:chMax val="1"/>
          <dgm:chPref val="1"/>
        </dgm:presLayoutVars>
      </dgm:prSet>
      <dgm:spPr/>
    </dgm:pt>
    <dgm:pt modelId="{1B9BF40B-715B-4ADC-908E-8A809BAA458C}" type="pres">
      <dgm:prSet presAssocID="{7B8603F0-7E70-4A10-A4AD-B35D6DBCE503}" presName="sibTrans" presStyleCnt="0"/>
      <dgm:spPr/>
    </dgm:pt>
    <dgm:pt modelId="{8FCE691C-F831-4079-BAF9-C0255144F9C8}" type="pres">
      <dgm:prSet presAssocID="{6C3AFB0D-3CC6-4F52-9788-69A7F3CD2027}" presName="compNode" presStyleCnt="0"/>
      <dgm:spPr/>
    </dgm:pt>
    <dgm:pt modelId="{5B1364CE-169C-4B23-B606-90C9C938EBDB}" type="pres">
      <dgm:prSet presAssocID="{6C3AFB0D-3CC6-4F52-9788-69A7F3CD2027}" presName="iconBgRect" presStyleLbl="bgShp" presStyleIdx="3" presStyleCnt="5" custLinFactNeighborX="1719" custLinFactNeighborY="12036"/>
      <dgm:spPr>
        <a:prstGeom prst="round2DiagRect">
          <a:avLst>
            <a:gd name="adj1" fmla="val 29727"/>
            <a:gd name="adj2" fmla="val 0"/>
          </a:avLst>
        </a:prstGeom>
      </dgm:spPr>
    </dgm:pt>
    <dgm:pt modelId="{D3B87DDA-ED0C-4B12-9C51-AC05C8F04474}" type="pres">
      <dgm:prSet presAssocID="{6C3AFB0D-3CC6-4F52-9788-69A7F3CD2027}"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arning"/>
        </a:ext>
      </dgm:extLst>
    </dgm:pt>
    <dgm:pt modelId="{BAEF59FE-3D92-482B-A457-0529DBA90DD5}" type="pres">
      <dgm:prSet presAssocID="{6C3AFB0D-3CC6-4F52-9788-69A7F3CD2027}" presName="spaceRect" presStyleCnt="0"/>
      <dgm:spPr/>
    </dgm:pt>
    <dgm:pt modelId="{51CE108E-2597-475A-BFCB-093E9461C145}" type="pres">
      <dgm:prSet presAssocID="{6C3AFB0D-3CC6-4F52-9788-69A7F3CD2027}" presName="textRect" presStyleLbl="revTx" presStyleIdx="3" presStyleCnt="5">
        <dgm:presLayoutVars>
          <dgm:chMax val="1"/>
          <dgm:chPref val="1"/>
        </dgm:presLayoutVars>
      </dgm:prSet>
      <dgm:spPr/>
    </dgm:pt>
    <dgm:pt modelId="{1D2B5F88-A293-4C2B-9DCE-B3A59EA9DADF}" type="pres">
      <dgm:prSet presAssocID="{0DAEB721-8322-421D-8C11-B4A1BA780613}" presName="sibTrans" presStyleCnt="0"/>
      <dgm:spPr/>
    </dgm:pt>
    <dgm:pt modelId="{840396A7-0E3C-4B4C-BC18-FF7F422305F4}" type="pres">
      <dgm:prSet presAssocID="{B278E512-B574-4782-8403-49CE9288C58C}" presName="compNode" presStyleCnt="0"/>
      <dgm:spPr/>
    </dgm:pt>
    <dgm:pt modelId="{E519E56D-8DC4-4112-8A28-CF37E626C706}" type="pres">
      <dgm:prSet presAssocID="{B278E512-B574-4782-8403-49CE9288C58C}" presName="iconBgRect" presStyleLbl="bgShp" presStyleIdx="4" presStyleCnt="5" custLinFactNeighborX="-355" custLinFactNeighborY="13756"/>
      <dgm:spPr>
        <a:prstGeom prst="round2DiagRect">
          <a:avLst>
            <a:gd name="adj1" fmla="val 29727"/>
            <a:gd name="adj2" fmla="val 0"/>
          </a:avLst>
        </a:prstGeom>
      </dgm:spPr>
    </dgm:pt>
    <dgm:pt modelId="{803C4C7C-2EA1-423C-9536-086CC50C4A03}" type="pres">
      <dgm:prSet presAssocID="{B278E512-B574-4782-8403-49CE9288C58C}" presName="iconRect" presStyleLbl="node1" presStyleIdx="4" presStyleCnt="5"/>
      <dgm:spPr>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uilding"/>
        </a:ext>
      </dgm:extLst>
    </dgm:pt>
    <dgm:pt modelId="{6C20F604-0EDB-4EF7-8700-3BA1BDA7BAD2}" type="pres">
      <dgm:prSet presAssocID="{B278E512-B574-4782-8403-49CE9288C58C}" presName="spaceRect" presStyleCnt="0"/>
      <dgm:spPr/>
    </dgm:pt>
    <dgm:pt modelId="{80739E23-6EB1-4ED5-BCA8-A68FBEC007F0}" type="pres">
      <dgm:prSet presAssocID="{B278E512-B574-4782-8403-49CE9288C58C}" presName="textRect" presStyleLbl="revTx" presStyleIdx="4" presStyleCnt="5">
        <dgm:presLayoutVars>
          <dgm:chMax val="1"/>
          <dgm:chPref val="1"/>
        </dgm:presLayoutVars>
      </dgm:prSet>
      <dgm:spPr/>
    </dgm:pt>
  </dgm:ptLst>
  <dgm:cxnLst>
    <dgm:cxn modelId="{4B823062-1351-4B8F-B3CA-6907351D878C}" srcId="{2B5B9827-1EAE-451D-B5C6-A7956AA89409}" destId="{DAEE2BA8-A840-40F4-9C0E-777061255663}" srcOrd="2" destOrd="0" parTransId="{74F28460-FD51-4367-933F-FE4C8BBA5698}" sibTransId="{7B8603F0-7E70-4A10-A4AD-B35D6DBCE503}"/>
    <dgm:cxn modelId="{F6B3FD45-0791-43EF-B39C-F12DB2D030B8}" type="presOf" srcId="{85BA1C8D-B354-4702-A03B-EC6D74FA76AA}" destId="{6A19C662-99C2-4E68-B4C3-5EFFB91CB087}" srcOrd="0" destOrd="0" presId="urn:microsoft.com/office/officeart/2018/5/layout/IconLeafLabelList"/>
    <dgm:cxn modelId="{E18F2678-25C2-41D3-B6AA-966EAE8C8605}" type="presOf" srcId="{2B5B9827-1EAE-451D-B5C6-A7956AA89409}" destId="{B8E8394B-0271-4F45-8D6C-FA1C14299BBA}" srcOrd="0" destOrd="0" presId="urn:microsoft.com/office/officeart/2018/5/layout/IconLeafLabelList"/>
    <dgm:cxn modelId="{09A72288-86AD-47E7-8AE6-8ED821D2D3BF}" type="presOf" srcId="{DAEE2BA8-A840-40F4-9C0E-777061255663}" destId="{0EBB3FB1-5E2F-4759-BF26-6FB615A53DFD}" srcOrd="0" destOrd="0" presId="urn:microsoft.com/office/officeart/2018/5/layout/IconLeafLabelList"/>
    <dgm:cxn modelId="{296038AE-AF9D-470C-9A56-106623687306}" srcId="{2B5B9827-1EAE-451D-B5C6-A7956AA89409}" destId="{9985AB54-4029-404F-A275-1179B4C50053}" srcOrd="1" destOrd="0" parTransId="{2421B284-84DB-4624-AC94-F4586ADC1F30}" sibTransId="{9C486937-2483-4E4E-9EFB-092536FB1970}"/>
    <dgm:cxn modelId="{03352AB0-399A-4462-8E8A-5964DB0281DF}" type="presOf" srcId="{9985AB54-4029-404F-A275-1179B4C50053}" destId="{A021C6A1-FCF9-49FC-AFF2-F8CDBE99FE56}" srcOrd="0" destOrd="0" presId="urn:microsoft.com/office/officeart/2018/5/layout/IconLeafLabelList"/>
    <dgm:cxn modelId="{261905BF-4AF3-4323-A016-06D9EC009B5F}" srcId="{2B5B9827-1EAE-451D-B5C6-A7956AA89409}" destId="{6C3AFB0D-3CC6-4F52-9788-69A7F3CD2027}" srcOrd="3" destOrd="0" parTransId="{DC9F0869-8D7A-4D1E-A1D6-D58F31D1DF58}" sibTransId="{0DAEB721-8322-421D-8C11-B4A1BA780613}"/>
    <dgm:cxn modelId="{9DE8AEEB-12B4-4795-B20D-2307E0343FB6}" srcId="{2B5B9827-1EAE-451D-B5C6-A7956AA89409}" destId="{B278E512-B574-4782-8403-49CE9288C58C}" srcOrd="4" destOrd="0" parTransId="{4135CCAF-F63A-4C53-BF16-B288E87CD32D}" sibTransId="{9AA28401-61CC-47BB-9A04-C7BB1C1A9509}"/>
    <dgm:cxn modelId="{B16205EF-9CAB-4451-8B78-69E21233EC0C}" srcId="{2B5B9827-1EAE-451D-B5C6-A7956AA89409}" destId="{85BA1C8D-B354-4702-A03B-EC6D74FA76AA}" srcOrd="0" destOrd="0" parTransId="{5D8F1274-4AD3-479D-A39A-594FE6DAD7DE}" sibTransId="{EB612D6D-F25F-4059-A599-06C3CC430245}"/>
    <dgm:cxn modelId="{A9F021F2-1164-449B-AEE8-702A08890D7F}" type="presOf" srcId="{6C3AFB0D-3CC6-4F52-9788-69A7F3CD2027}" destId="{51CE108E-2597-475A-BFCB-093E9461C145}" srcOrd="0" destOrd="0" presId="urn:microsoft.com/office/officeart/2018/5/layout/IconLeafLabelList"/>
    <dgm:cxn modelId="{00469CF2-D1F9-4215-8108-A9CF4B9B567D}" type="presOf" srcId="{B278E512-B574-4782-8403-49CE9288C58C}" destId="{80739E23-6EB1-4ED5-BCA8-A68FBEC007F0}" srcOrd="0" destOrd="0" presId="urn:microsoft.com/office/officeart/2018/5/layout/IconLeafLabelList"/>
    <dgm:cxn modelId="{A100C3FA-6FA2-4A5F-8CD0-471F23F21D74}" type="presParOf" srcId="{B8E8394B-0271-4F45-8D6C-FA1C14299BBA}" destId="{1CD28602-63B6-4E5C-ACB2-27E315CE6AF4}" srcOrd="0" destOrd="0" presId="urn:microsoft.com/office/officeart/2018/5/layout/IconLeafLabelList"/>
    <dgm:cxn modelId="{F420E00E-EBB7-4C97-B655-9B9C9C667133}" type="presParOf" srcId="{1CD28602-63B6-4E5C-ACB2-27E315CE6AF4}" destId="{9C8020E5-9CE8-4A7E-87EC-5C1AA47DA5DB}" srcOrd="0" destOrd="0" presId="urn:microsoft.com/office/officeart/2018/5/layout/IconLeafLabelList"/>
    <dgm:cxn modelId="{646C94C0-30D1-4E74-9F89-5F8D34570F86}" type="presParOf" srcId="{1CD28602-63B6-4E5C-ACB2-27E315CE6AF4}" destId="{DAEDD716-CE35-4837-942C-96EF44F0E303}" srcOrd="1" destOrd="0" presId="urn:microsoft.com/office/officeart/2018/5/layout/IconLeafLabelList"/>
    <dgm:cxn modelId="{0EDF0D37-E4F8-4242-8F9C-929D6D472C49}" type="presParOf" srcId="{1CD28602-63B6-4E5C-ACB2-27E315CE6AF4}" destId="{16634D70-F362-48BC-A39F-F4AF7E6C041C}" srcOrd="2" destOrd="0" presId="urn:microsoft.com/office/officeart/2018/5/layout/IconLeafLabelList"/>
    <dgm:cxn modelId="{1FE37DB7-9364-474D-B37A-2ED3D50D7A3A}" type="presParOf" srcId="{1CD28602-63B6-4E5C-ACB2-27E315CE6AF4}" destId="{6A19C662-99C2-4E68-B4C3-5EFFB91CB087}" srcOrd="3" destOrd="0" presId="urn:microsoft.com/office/officeart/2018/5/layout/IconLeafLabelList"/>
    <dgm:cxn modelId="{8BA907FC-0CEB-4121-8FBE-2E05D0D0D9BC}" type="presParOf" srcId="{B8E8394B-0271-4F45-8D6C-FA1C14299BBA}" destId="{47EEA484-3C64-4FF9-9FA2-13914DCDF3A2}" srcOrd="1" destOrd="0" presId="urn:microsoft.com/office/officeart/2018/5/layout/IconLeafLabelList"/>
    <dgm:cxn modelId="{01A6DF2B-0DAD-4252-8671-304A73A788F5}" type="presParOf" srcId="{B8E8394B-0271-4F45-8D6C-FA1C14299BBA}" destId="{332D4797-9073-4FF6-86C4-C2552059A892}" srcOrd="2" destOrd="0" presId="urn:microsoft.com/office/officeart/2018/5/layout/IconLeafLabelList"/>
    <dgm:cxn modelId="{88550AC6-27EA-49AE-B42F-CC1E0E1D9D5B}" type="presParOf" srcId="{332D4797-9073-4FF6-86C4-C2552059A892}" destId="{F8E08839-8D83-46A7-9FE2-68348007CF8E}" srcOrd="0" destOrd="0" presId="urn:microsoft.com/office/officeart/2018/5/layout/IconLeafLabelList"/>
    <dgm:cxn modelId="{FAECE758-B637-4BA7-A0C8-1BA28C84568E}" type="presParOf" srcId="{332D4797-9073-4FF6-86C4-C2552059A892}" destId="{37A31DD6-4CBE-4900-995F-66778D922C67}" srcOrd="1" destOrd="0" presId="urn:microsoft.com/office/officeart/2018/5/layout/IconLeafLabelList"/>
    <dgm:cxn modelId="{401115FE-421B-40B6-BA2B-724F21536EF7}" type="presParOf" srcId="{332D4797-9073-4FF6-86C4-C2552059A892}" destId="{700A1B44-6BF2-4982-974B-3A389C260BF4}" srcOrd="2" destOrd="0" presId="urn:microsoft.com/office/officeart/2018/5/layout/IconLeafLabelList"/>
    <dgm:cxn modelId="{F9C6C9A8-8F24-4B23-A0FF-5E12BF71B110}" type="presParOf" srcId="{332D4797-9073-4FF6-86C4-C2552059A892}" destId="{A021C6A1-FCF9-49FC-AFF2-F8CDBE99FE56}" srcOrd="3" destOrd="0" presId="urn:microsoft.com/office/officeart/2018/5/layout/IconLeafLabelList"/>
    <dgm:cxn modelId="{F4818C39-58DC-42D9-A8F9-9A193F425703}" type="presParOf" srcId="{B8E8394B-0271-4F45-8D6C-FA1C14299BBA}" destId="{F3B8D09E-255F-448C-B9C7-21E69FABD541}" srcOrd="3" destOrd="0" presId="urn:microsoft.com/office/officeart/2018/5/layout/IconLeafLabelList"/>
    <dgm:cxn modelId="{6850123D-7E3A-4382-9863-65ECB6831BBA}" type="presParOf" srcId="{B8E8394B-0271-4F45-8D6C-FA1C14299BBA}" destId="{6EACA00E-BA79-497B-B2BE-6FFB97395E36}" srcOrd="4" destOrd="0" presId="urn:microsoft.com/office/officeart/2018/5/layout/IconLeafLabelList"/>
    <dgm:cxn modelId="{7CACABED-74FA-4C4E-8F2E-5F408152242D}" type="presParOf" srcId="{6EACA00E-BA79-497B-B2BE-6FFB97395E36}" destId="{1752CC76-8F8D-4B6A-A2FF-F37E6F2E81AE}" srcOrd="0" destOrd="0" presId="urn:microsoft.com/office/officeart/2018/5/layout/IconLeafLabelList"/>
    <dgm:cxn modelId="{B7D87E34-3FD2-40CF-BC5B-3C895B8DE154}" type="presParOf" srcId="{6EACA00E-BA79-497B-B2BE-6FFB97395E36}" destId="{F5C7EEB1-3D5F-4C8A-ADD3-36558C26686B}" srcOrd="1" destOrd="0" presId="urn:microsoft.com/office/officeart/2018/5/layout/IconLeafLabelList"/>
    <dgm:cxn modelId="{FFA09F38-2B56-4CCB-A333-6E0AF25DCC71}" type="presParOf" srcId="{6EACA00E-BA79-497B-B2BE-6FFB97395E36}" destId="{EE45106B-83AC-4F10-B0F7-8E6A0EA06213}" srcOrd="2" destOrd="0" presId="urn:microsoft.com/office/officeart/2018/5/layout/IconLeafLabelList"/>
    <dgm:cxn modelId="{12751059-E015-492D-89EC-BE07C8EC258A}" type="presParOf" srcId="{6EACA00E-BA79-497B-B2BE-6FFB97395E36}" destId="{0EBB3FB1-5E2F-4759-BF26-6FB615A53DFD}" srcOrd="3" destOrd="0" presId="urn:microsoft.com/office/officeart/2018/5/layout/IconLeafLabelList"/>
    <dgm:cxn modelId="{E31EAF50-B437-49B8-85F8-3BD7D0F0060B}" type="presParOf" srcId="{B8E8394B-0271-4F45-8D6C-FA1C14299BBA}" destId="{1B9BF40B-715B-4ADC-908E-8A809BAA458C}" srcOrd="5" destOrd="0" presId="urn:microsoft.com/office/officeart/2018/5/layout/IconLeafLabelList"/>
    <dgm:cxn modelId="{31820815-49B9-4070-97F4-C69BCB1BE20F}" type="presParOf" srcId="{B8E8394B-0271-4F45-8D6C-FA1C14299BBA}" destId="{8FCE691C-F831-4079-BAF9-C0255144F9C8}" srcOrd="6" destOrd="0" presId="urn:microsoft.com/office/officeart/2018/5/layout/IconLeafLabelList"/>
    <dgm:cxn modelId="{E7473FBD-30E5-435D-8BC5-A37AFB5A5348}" type="presParOf" srcId="{8FCE691C-F831-4079-BAF9-C0255144F9C8}" destId="{5B1364CE-169C-4B23-B606-90C9C938EBDB}" srcOrd="0" destOrd="0" presId="urn:microsoft.com/office/officeart/2018/5/layout/IconLeafLabelList"/>
    <dgm:cxn modelId="{9CA3AED4-8BFC-4AA7-AB8A-563AE30A7140}" type="presParOf" srcId="{8FCE691C-F831-4079-BAF9-C0255144F9C8}" destId="{D3B87DDA-ED0C-4B12-9C51-AC05C8F04474}" srcOrd="1" destOrd="0" presId="urn:microsoft.com/office/officeart/2018/5/layout/IconLeafLabelList"/>
    <dgm:cxn modelId="{15F44F76-E4D3-4AA8-8CEF-7C1C94888938}" type="presParOf" srcId="{8FCE691C-F831-4079-BAF9-C0255144F9C8}" destId="{BAEF59FE-3D92-482B-A457-0529DBA90DD5}" srcOrd="2" destOrd="0" presId="urn:microsoft.com/office/officeart/2018/5/layout/IconLeafLabelList"/>
    <dgm:cxn modelId="{C0C68EE0-6FDB-407D-A739-0B86DA3FA5B6}" type="presParOf" srcId="{8FCE691C-F831-4079-BAF9-C0255144F9C8}" destId="{51CE108E-2597-475A-BFCB-093E9461C145}" srcOrd="3" destOrd="0" presId="urn:microsoft.com/office/officeart/2018/5/layout/IconLeafLabelList"/>
    <dgm:cxn modelId="{5654A88E-B896-40CD-BA89-1231E8B77FAF}" type="presParOf" srcId="{B8E8394B-0271-4F45-8D6C-FA1C14299BBA}" destId="{1D2B5F88-A293-4C2B-9DCE-B3A59EA9DADF}" srcOrd="7" destOrd="0" presId="urn:microsoft.com/office/officeart/2018/5/layout/IconLeafLabelList"/>
    <dgm:cxn modelId="{EC2E3EA9-7ADE-4E41-BD59-5F850B726057}" type="presParOf" srcId="{B8E8394B-0271-4F45-8D6C-FA1C14299BBA}" destId="{840396A7-0E3C-4B4C-BC18-FF7F422305F4}" srcOrd="8" destOrd="0" presId="urn:microsoft.com/office/officeart/2018/5/layout/IconLeafLabelList"/>
    <dgm:cxn modelId="{7854688E-7164-44EE-9DC1-71CFBCEEF863}" type="presParOf" srcId="{840396A7-0E3C-4B4C-BC18-FF7F422305F4}" destId="{E519E56D-8DC4-4112-8A28-CF37E626C706}" srcOrd="0" destOrd="0" presId="urn:microsoft.com/office/officeart/2018/5/layout/IconLeafLabelList"/>
    <dgm:cxn modelId="{8EC19AA0-3159-4732-B2AD-BF5E94F05EC8}" type="presParOf" srcId="{840396A7-0E3C-4B4C-BC18-FF7F422305F4}" destId="{803C4C7C-2EA1-423C-9536-086CC50C4A03}" srcOrd="1" destOrd="0" presId="urn:microsoft.com/office/officeart/2018/5/layout/IconLeafLabelList"/>
    <dgm:cxn modelId="{C2F65A4B-E117-4D8F-9259-A4F56BA5D459}" type="presParOf" srcId="{840396A7-0E3C-4B4C-BC18-FF7F422305F4}" destId="{6C20F604-0EDB-4EF7-8700-3BA1BDA7BAD2}" srcOrd="2" destOrd="0" presId="urn:microsoft.com/office/officeart/2018/5/layout/IconLeafLabelList"/>
    <dgm:cxn modelId="{59D19AD3-EA08-4305-BC0F-D3E48F057DB6}" type="presParOf" srcId="{840396A7-0E3C-4B4C-BC18-FF7F422305F4}" destId="{80739E23-6EB1-4ED5-BCA8-A68FBEC007F0}"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99AD0B-6B4E-4A05-BBE7-BD31D5C8D6DB}" type="doc">
      <dgm:prSet loTypeId="urn:microsoft.com/office/officeart/2018/2/layout/IconLabelList" loCatId="icon" qsTypeId="urn:microsoft.com/office/officeart/2005/8/quickstyle/simple1" qsCatId="simple" csTypeId="urn:microsoft.com/office/officeart/2005/8/colors/accent1_2" csCatId="accent1" phldr="1"/>
      <dgm:spPr/>
    </dgm:pt>
    <dgm:pt modelId="{8D1EFA4B-2698-4E29-A1C8-E3BA06F33733}">
      <dgm:prSet phldrT="[Text]"/>
      <dgm:spPr/>
      <dgm:t>
        <a:bodyPr/>
        <a:lstStyle/>
        <a:p>
          <a:pPr>
            <a:lnSpc>
              <a:spcPct val="100000"/>
            </a:lnSpc>
          </a:pPr>
          <a:r>
            <a:rPr lang="en-US" dirty="0">
              <a:solidFill>
                <a:schemeClr val="tx1">
                  <a:lumMod val="75000"/>
                </a:schemeClr>
              </a:solidFill>
            </a:rPr>
            <a:t>OCEAN</a:t>
          </a:r>
        </a:p>
        <a:p>
          <a:pPr>
            <a:lnSpc>
              <a:spcPct val="100000"/>
            </a:lnSpc>
          </a:pPr>
          <a:r>
            <a:rPr lang="en-US" dirty="0">
              <a:solidFill>
                <a:schemeClr val="tx1">
                  <a:lumMod val="75000"/>
                </a:schemeClr>
              </a:solidFill>
            </a:rPr>
            <a:t>FREIGHT</a:t>
          </a:r>
        </a:p>
      </dgm:t>
    </dgm:pt>
    <dgm:pt modelId="{73CA7D52-6F81-444D-92D1-F099A76F1307}" type="parTrans" cxnId="{D1FD2251-30E1-4B1E-B205-B47499F65174}">
      <dgm:prSet/>
      <dgm:spPr/>
      <dgm:t>
        <a:bodyPr/>
        <a:lstStyle/>
        <a:p>
          <a:endParaRPr lang="en-US"/>
        </a:p>
      </dgm:t>
    </dgm:pt>
    <dgm:pt modelId="{ADE8C985-56CB-4633-B054-13BE7ED4A811}" type="sibTrans" cxnId="{D1FD2251-30E1-4B1E-B205-B47499F65174}">
      <dgm:prSet/>
      <dgm:spPr/>
      <dgm:t>
        <a:bodyPr/>
        <a:lstStyle/>
        <a:p>
          <a:endParaRPr lang="en-US"/>
        </a:p>
      </dgm:t>
    </dgm:pt>
    <dgm:pt modelId="{4A6DB0B8-EE7D-4174-A3AC-B8ABCBE0528A}">
      <dgm:prSet phldrT="[Text]"/>
      <dgm:spPr/>
      <dgm:t>
        <a:bodyPr/>
        <a:lstStyle/>
        <a:p>
          <a:pPr>
            <a:lnSpc>
              <a:spcPct val="100000"/>
            </a:lnSpc>
          </a:pPr>
          <a:r>
            <a:rPr lang="en-US">
              <a:solidFill>
                <a:schemeClr val="tx1">
                  <a:lumMod val="75000"/>
                </a:schemeClr>
              </a:solidFill>
            </a:rPr>
            <a:t>LAND TRANSPORTATION </a:t>
          </a:r>
        </a:p>
      </dgm:t>
    </dgm:pt>
    <dgm:pt modelId="{97A0F44E-8F19-484D-BD2B-E02787E27D2B}" type="parTrans" cxnId="{CBACDB38-0E88-4206-9B9E-C88FEE2E3F6B}">
      <dgm:prSet/>
      <dgm:spPr/>
      <dgm:t>
        <a:bodyPr/>
        <a:lstStyle/>
        <a:p>
          <a:endParaRPr lang="en-US"/>
        </a:p>
      </dgm:t>
    </dgm:pt>
    <dgm:pt modelId="{6858DC2A-D40D-4378-8B45-FA427B768864}" type="sibTrans" cxnId="{CBACDB38-0E88-4206-9B9E-C88FEE2E3F6B}">
      <dgm:prSet/>
      <dgm:spPr/>
      <dgm:t>
        <a:bodyPr/>
        <a:lstStyle/>
        <a:p>
          <a:endParaRPr lang="en-US"/>
        </a:p>
      </dgm:t>
    </dgm:pt>
    <dgm:pt modelId="{9C39F103-1A59-4863-AB6B-58711912304B}">
      <dgm:prSet phldrT="[Text]"/>
      <dgm:spPr/>
      <dgm:t>
        <a:bodyPr/>
        <a:lstStyle/>
        <a:p>
          <a:pPr>
            <a:lnSpc>
              <a:spcPct val="100000"/>
            </a:lnSpc>
          </a:pPr>
          <a:r>
            <a:rPr lang="en-US" dirty="0">
              <a:solidFill>
                <a:schemeClr val="tx1">
                  <a:lumMod val="75000"/>
                </a:schemeClr>
              </a:solidFill>
            </a:rPr>
            <a:t>CUSTOMS CLEARNCE </a:t>
          </a:r>
        </a:p>
      </dgm:t>
    </dgm:pt>
    <dgm:pt modelId="{A619FE73-6182-471A-AC36-E5DDE29D4D57}" type="parTrans" cxnId="{A60A8710-FA68-4E10-B55F-632E24E4734E}">
      <dgm:prSet/>
      <dgm:spPr/>
      <dgm:t>
        <a:bodyPr/>
        <a:lstStyle/>
        <a:p>
          <a:endParaRPr lang="en-US"/>
        </a:p>
      </dgm:t>
    </dgm:pt>
    <dgm:pt modelId="{F669A0D5-AD58-4E08-90AB-07606DCD84C9}" type="sibTrans" cxnId="{A60A8710-FA68-4E10-B55F-632E24E4734E}">
      <dgm:prSet/>
      <dgm:spPr/>
      <dgm:t>
        <a:bodyPr/>
        <a:lstStyle/>
        <a:p>
          <a:endParaRPr lang="en-US"/>
        </a:p>
      </dgm:t>
    </dgm:pt>
    <dgm:pt modelId="{D351B197-BC16-4651-908C-296779450CDF}" type="pres">
      <dgm:prSet presAssocID="{B499AD0B-6B4E-4A05-BBE7-BD31D5C8D6DB}" presName="root" presStyleCnt="0">
        <dgm:presLayoutVars>
          <dgm:dir/>
          <dgm:resizeHandles val="exact"/>
        </dgm:presLayoutVars>
      </dgm:prSet>
      <dgm:spPr/>
    </dgm:pt>
    <dgm:pt modelId="{6959F0D9-C797-4CF8-85B9-44AA684CBD36}" type="pres">
      <dgm:prSet presAssocID="{8D1EFA4B-2698-4E29-A1C8-E3BA06F33733}" presName="compNode" presStyleCnt="0"/>
      <dgm:spPr/>
    </dgm:pt>
    <dgm:pt modelId="{B569E0FA-6D33-49B7-A90A-B9149A58C7E6}" type="pres">
      <dgm:prSet presAssocID="{8D1EFA4B-2698-4E29-A1C8-E3BA06F33733}"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irplane"/>
        </a:ext>
      </dgm:extLst>
    </dgm:pt>
    <dgm:pt modelId="{82D6200B-4F1D-4725-AAC0-C2C42CFD873A}" type="pres">
      <dgm:prSet presAssocID="{8D1EFA4B-2698-4E29-A1C8-E3BA06F33733}" presName="spaceRect" presStyleCnt="0"/>
      <dgm:spPr/>
    </dgm:pt>
    <dgm:pt modelId="{EC6D4F5B-6DF6-4BF5-9838-63EC31FDCBDA}" type="pres">
      <dgm:prSet presAssocID="{8D1EFA4B-2698-4E29-A1C8-E3BA06F33733}" presName="textRect" presStyleLbl="revTx" presStyleIdx="0" presStyleCnt="3">
        <dgm:presLayoutVars>
          <dgm:chMax val="1"/>
          <dgm:chPref val="1"/>
        </dgm:presLayoutVars>
      </dgm:prSet>
      <dgm:spPr/>
    </dgm:pt>
    <dgm:pt modelId="{61644C67-EB7E-46D5-80CB-ED00711AD950}" type="pres">
      <dgm:prSet presAssocID="{ADE8C985-56CB-4633-B054-13BE7ED4A811}" presName="sibTrans" presStyleCnt="0"/>
      <dgm:spPr/>
    </dgm:pt>
    <dgm:pt modelId="{C0A58999-321F-47A1-99F4-9C29B5587E98}" type="pres">
      <dgm:prSet presAssocID="{4A6DB0B8-EE7D-4174-A3AC-B8ABCBE0528A}" presName="compNode" presStyleCnt="0"/>
      <dgm:spPr/>
    </dgm:pt>
    <dgm:pt modelId="{B5328BA1-E3F9-45A4-903E-C98F4FF0CAFF}" type="pres">
      <dgm:prSet presAssocID="{4A6DB0B8-EE7D-4174-A3AC-B8ABCBE0528A}" presName="iconRect" presStyleLbl="node1" presStyleIdx="1" presStyleCnt="3" custLinFactX="100000" custLinFactNeighborX="152792" custLinFactNeighborY="-95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1FEE704-C4EB-4716-BD44-1E10DDEC8031}" type="pres">
      <dgm:prSet presAssocID="{4A6DB0B8-EE7D-4174-A3AC-B8ABCBE0528A}" presName="spaceRect" presStyleCnt="0"/>
      <dgm:spPr/>
    </dgm:pt>
    <dgm:pt modelId="{B6B7AEBD-8045-4AA9-ACC1-4F84139837ED}" type="pres">
      <dgm:prSet presAssocID="{4A6DB0B8-EE7D-4174-A3AC-B8ABCBE0528A}" presName="textRect" presStyleLbl="revTx" presStyleIdx="1" presStyleCnt="3">
        <dgm:presLayoutVars>
          <dgm:chMax val="1"/>
          <dgm:chPref val="1"/>
        </dgm:presLayoutVars>
      </dgm:prSet>
      <dgm:spPr/>
    </dgm:pt>
    <dgm:pt modelId="{20710BE8-4096-4347-89A6-682F1E02659F}" type="pres">
      <dgm:prSet presAssocID="{6858DC2A-D40D-4378-8B45-FA427B768864}" presName="sibTrans" presStyleCnt="0"/>
      <dgm:spPr/>
    </dgm:pt>
    <dgm:pt modelId="{8E92781E-D84E-4B3A-8B2F-5D79F1171C67}" type="pres">
      <dgm:prSet presAssocID="{9C39F103-1A59-4863-AB6B-58711912304B}" presName="compNode" presStyleCnt="0"/>
      <dgm:spPr/>
    </dgm:pt>
    <dgm:pt modelId="{2BE2DEB7-2889-46F9-911F-F7989195FEA6}" type="pres">
      <dgm:prSet presAssocID="{9C39F103-1A59-4863-AB6B-58711912304B}" presName="iconRect" presStyleLbl="node1" presStyleIdx="2" presStyleCnt="3" custLinFactX="-100000" custLinFactNeighborX="-155140" custLinFactNeighborY="-1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Truck"/>
        </a:ext>
      </dgm:extLst>
    </dgm:pt>
    <dgm:pt modelId="{67CBCAC1-B143-4B71-A140-A3391D89426A}" type="pres">
      <dgm:prSet presAssocID="{9C39F103-1A59-4863-AB6B-58711912304B}" presName="spaceRect" presStyleCnt="0"/>
      <dgm:spPr/>
    </dgm:pt>
    <dgm:pt modelId="{AC190FE5-FAC0-4C69-A46A-D6B07361A119}" type="pres">
      <dgm:prSet presAssocID="{9C39F103-1A59-4863-AB6B-58711912304B}" presName="textRect" presStyleLbl="revTx" presStyleIdx="2" presStyleCnt="3">
        <dgm:presLayoutVars>
          <dgm:chMax val="1"/>
          <dgm:chPref val="1"/>
        </dgm:presLayoutVars>
      </dgm:prSet>
      <dgm:spPr/>
    </dgm:pt>
  </dgm:ptLst>
  <dgm:cxnLst>
    <dgm:cxn modelId="{A60A8710-FA68-4E10-B55F-632E24E4734E}" srcId="{B499AD0B-6B4E-4A05-BBE7-BD31D5C8D6DB}" destId="{9C39F103-1A59-4863-AB6B-58711912304B}" srcOrd="2" destOrd="0" parTransId="{A619FE73-6182-471A-AC36-E5DDE29D4D57}" sibTransId="{F669A0D5-AD58-4E08-90AB-07606DCD84C9}"/>
    <dgm:cxn modelId="{E37B2636-3F4E-4890-9E82-57233413133E}" type="presOf" srcId="{4A6DB0B8-EE7D-4174-A3AC-B8ABCBE0528A}" destId="{B6B7AEBD-8045-4AA9-ACC1-4F84139837ED}" srcOrd="0" destOrd="0" presId="urn:microsoft.com/office/officeart/2018/2/layout/IconLabelList"/>
    <dgm:cxn modelId="{CBACDB38-0E88-4206-9B9E-C88FEE2E3F6B}" srcId="{B499AD0B-6B4E-4A05-BBE7-BD31D5C8D6DB}" destId="{4A6DB0B8-EE7D-4174-A3AC-B8ABCBE0528A}" srcOrd="1" destOrd="0" parTransId="{97A0F44E-8F19-484D-BD2B-E02787E27D2B}" sibTransId="{6858DC2A-D40D-4378-8B45-FA427B768864}"/>
    <dgm:cxn modelId="{D1FD2251-30E1-4B1E-B205-B47499F65174}" srcId="{B499AD0B-6B4E-4A05-BBE7-BD31D5C8D6DB}" destId="{8D1EFA4B-2698-4E29-A1C8-E3BA06F33733}" srcOrd="0" destOrd="0" parTransId="{73CA7D52-6F81-444D-92D1-F099A76F1307}" sibTransId="{ADE8C985-56CB-4633-B054-13BE7ED4A811}"/>
    <dgm:cxn modelId="{DAD3D551-2009-4191-9BD8-B068DB9F6DA3}" type="presOf" srcId="{8D1EFA4B-2698-4E29-A1C8-E3BA06F33733}" destId="{EC6D4F5B-6DF6-4BF5-9838-63EC31FDCBDA}" srcOrd="0" destOrd="0" presId="urn:microsoft.com/office/officeart/2018/2/layout/IconLabelList"/>
    <dgm:cxn modelId="{122D4386-9F7E-432B-AE8F-950A05A12BE8}" type="presOf" srcId="{9C39F103-1A59-4863-AB6B-58711912304B}" destId="{AC190FE5-FAC0-4C69-A46A-D6B07361A119}" srcOrd="0" destOrd="0" presId="urn:microsoft.com/office/officeart/2018/2/layout/IconLabelList"/>
    <dgm:cxn modelId="{9B9D50F7-1728-4AD9-8B0C-C7F33AF46AB8}" type="presOf" srcId="{B499AD0B-6B4E-4A05-BBE7-BD31D5C8D6DB}" destId="{D351B197-BC16-4651-908C-296779450CDF}" srcOrd="0" destOrd="0" presId="urn:microsoft.com/office/officeart/2018/2/layout/IconLabelList"/>
    <dgm:cxn modelId="{36AE6940-4F45-404E-8BBA-FF1C852FB2CA}" type="presParOf" srcId="{D351B197-BC16-4651-908C-296779450CDF}" destId="{6959F0D9-C797-4CF8-85B9-44AA684CBD36}" srcOrd="0" destOrd="0" presId="urn:microsoft.com/office/officeart/2018/2/layout/IconLabelList"/>
    <dgm:cxn modelId="{D151CBE1-F664-40AF-BC1C-C6274D15453E}" type="presParOf" srcId="{6959F0D9-C797-4CF8-85B9-44AA684CBD36}" destId="{B569E0FA-6D33-49B7-A90A-B9149A58C7E6}" srcOrd="0" destOrd="0" presId="urn:microsoft.com/office/officeart/2018/2/layout/IconLabelList"/>
    <dgm:cxn modelId="{41547084-EA33-48D4-A8F0-50E5066CAB39}" type="presParOf" srcId="{6959F0D9-C797-4CF8-85B9-44AA684CBD36}" destId="{82D6200B-4F1D-4725-AAC0-C2C42CFD873A}" srcOrd="1" destOrd="0" presId="urn:microsoft.com/office/officeart/2018/2/layout/IconLabelList"/>
    <dgm:cxn modelId="{939CA0BA-110E-4DA9-AFE1-4607A8374B13}" type="presParOf" srcId="{6959F0D9-C797-4CF8-85B9-44AA684CBD36}" destId="{EC6D4F5B-6DF6-4BF5-9838-63EC31FDCBDA}" srcOrd="2" destOrd="0" presId="urn:microsoft.com/office/officeart/2018/2/layout/IconLabelList"/>
    <dgm:cxn modelId="{696ABD52-ED20-4818-8029-301B4B6F7225}" type="presParOf" srcId="{D351B197-BC16-4651-908C-296779450CDF}" destId="{61644C67-EB7E-46D5-80CB-ED00711AD950}" srcOrd="1" destOrd="0" presId="urn:microsoft.com/office/officeart/2018/2/layout/IconLabelList"/>
    <dgm:cxn modelId="{566B754B-4F48-48EF-AE3A-0B6B69671416}" type="presParOf" srcId="{D351B197-BC16-4651-908C-296779450CDF}" destId="{C0A58999-321F-47A1-99F4-9C29B5587E98}" srcOrd="2" destOrd="0" presId="urn:microsoft.com/office/officeart/2018/2/layout/IconLabelList"/>
    <dgm:cxn modelId="{3B048236-F2BB-4653-BE87-D0D07FE3D2FE}" type="presParOf" srcId="{C0A58999-321F-47A1-99F4-9C29B5587E98}" destId="{B5328BA1-E3F9-45A4-903E-C98F4FF0CAFF}" srcOrd="0" destOrd="0" presId="urn:microsoft.com/office/officeart/2018/2/layout/IconLabelList"/>
    <dgm:cxn modelId="{60259A47-A784-45FD-A336-441CD469AF70}" type="presParOf" srcId="{C0A58999-321F-47A1-99F4-9C29B5587E98}" destId="{21FEE704-C4EB-4716-BD44-1E10DDEC8031}" srcOrd="1" destOrd="0" presId="urn:microsoft.com/office/officeart/2018/2/layout/IconLabelList"/>
    <dgm:cxn modelId="{AD0686D5-9FB0-4B0E-8103-86698EED032B}" type="presParOf" srcId="{C0A58999-321F-47A1-99F4-9C29B5587E98}" destId="{B6B7AEBD-8045-4AA9-ACC1-4F84139837ED}" srcOrd="2" destOrd="0" presId="urn:microsoft.com/office/officeart/2018/2/layout/IconLabelList"/>
    <dgm:cxn modelId="{D8010DDF-D40B-4606-85A9-2A962F53836E}" type="presParOf" srcId="{D351B197-BC16-4651-908C-296779450CDF}" destId="{20710BE8-4096-4347-89A6-682F1E02659F}" srcOrd="3" destOrd="0" presId="urn:microsoft.com/office/officeart/2018/2/layout/IconLabelList"/>
    <dgm:cxn modelId="{05A7577A-7715-4625-939B-67C17056601F}" type="presParOf" srcId="{D351B197-BC16-4651-908C-296779450CDF}" destId="{8E92781E-D84E-4B3A-8B2F-5D79F1171C67}" srcOrd="4" destOrd="0" presId="urn:microsoft.com/office/officeart/2018/2/layout/IconLabelList"/>
    <dgm:cxn modelId="{64B6FD7A-0111-4890-A36C-0A1DE26CD087}" type="presParOf" srcId="{8E92781E-D84E-4B3A-8B2F-5D79F1171C67}" destId="{2BE2DEB7-2889-46F9-911F-F7989195FEA6}" srcOrd="0" destOrd="0" presId="urn:microsoft.com/office/officeart/2018/2/layout/IconLabelList"/>
    <dgm:cxn modelId="{D8FBCCB5-CBC0-40B4-BB64-E89279060101}" type="presParOf" srcId="{8E92781E-D84E-4B3A-8B2F-5D79F1171C67}" destId="{67CBCAC1-B143-4B71-A140-A3391D89426A}" srcOrd="1" destOrd="0" presId="urn:microsoft.com/office/officeart/2018/2/layout/IconLabelList"/>
    <dgm:cxn modelId="{83692861-60A1-4370-AE39-34047A8F63D3}" type="presParOf" srcId="{8E92781E-D84E-4B3A-8B2F-5D79F1171C67}" destId="{AC190FE5-FAC0-4C69-A46A-D6B07361A119}"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6B09F-4CE8-4D40-9E88-8B752DB2B460}">
      <dsp:nvSpPr>
        <dsp:cNvPr id="0" name=""/>
        <dsp:cNvSpPr/>
      </dsp:nvSpPr>
      <dsp:spPr>
        <a:xfrm>
          <a:off x="946248" y="2551"/>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66283-08A6-4956-B225-EDFB110DCCD5}">
      <dsp:nvSpPr>
        <dsp:cNvPr id="0" name=""/>
        <dsp:cNvSpPr/>
      </dsp:nvSpPr>
      <dsp:spPr>
        <a:xfrm>
          <a:off x="1431663" y="46914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387CE-3D57-483C-9E7F-254FC5363627}">
      <dsp:nvSpPr>
        <dsp:cNvPr id="0" name=""/>
        <dsp:cNvSpPr/>
      </dsp:nvSpPr>
      <dsp:spPr>
        <a:xfrm>
          <a:off x="261663" y="2881146"/>
          <a:ext cx="36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We understand that our clients and their businesses evolve constantly. At times, they would even pursue different ventures, that is why we at Ocean Ship CO. make it our priority to partner with you on this journey to take you and your business forward.</a:t>
          </a:r>
        </a:p>
      </dsp:txBody>
      <dsp:txXfrm>
        <a:off x="261663" y="2881146"/>
        <a:ext cx="3600000" cy="1035000"/>
      </dsp:txXfrm>
    </dsp:sp>
    <dsp:sp modelId="{9BE1CDD8-268E-47F3-AA91-D30FC9C2CD55}">
      <dsp:nvSpPr>
        <dsp:cNvPr id="0" name=""/>
        <dsp:cNvSpPr/>
      </dsp:nvSpPr>
      <dsp:spPr>
        <a:xfrm>
          <a:off x="5193663" y="1146"/>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7D3AB-ADA7-4EC0-B3DC-053045AE53ED}">
      <dsp:nvSpPr>
        <dsp:cNvPr id="0" name=""/>
        <dsp:cNvSpPr/>
      </dsp:nvSpPr>
      <dsp:spPr>
        <a:xfrm>
          <a:off x="5661663" y="46914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B585D-5356-4C85-B013-7FD0CEABE3F8}">
      <dsp:nvSpPr>
        <dsp:cNvPr id="0" name=""/>
        <dsp:cNvSpPr/>
      </dsp:nvSpPr>
      <dsp:spPr>
        <a:xfrm>
          <a:off x="4491663" y="2881146"/>
          <a:ext cx="36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Through gained experience in sea help exporting as well as handling bulk cargo, we can offer you a wide variety of logistical solutions and concepts that are guaranteed to meet all your logistical needs.</a:t>
          </a:r>
        </a:p>
      </dsp:txBody>
      <dsp:txXfrm>
        <a:off x="4491663" y="2881146"/>
        <a:ext cx="3600000"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0EBF2-FDB2-465D-91E5-F78B424ADFA1}">
      <dsp:nvSpPr>
        <dsp:cNvPr id="0" name=""/>
        <dsp:cNvSpPr/>
      </dsp:nvSpPr>
      <dsp:spPr>
        <a:xfrm rot="10800000">
          <a:off x="1683097" y="360"/>
          <a:ext cx="5950102" cy="737552"/>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5240" tIns="205740" rIns="384048"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solidFill>
                <a:schemeClr val="accent2">
                  <a:lumMod val="40000"/>
                  <a:lumOff val="60000"/>
                </a:schemeClr>
              </a:solidFill>
            </a:rPr>
            <a:t>Our Mission</a:t>
          </a:r>
        </a:p>
      </dsp:txBody>
      <dsp:txXfrm rot="10800000">
        <a:off x="1867485" y="360"/>
        <a:ext cx="5765714" cy="737552"/>
      </dsp:txXfrm>
    </dsp:sp>
    <dsp:sp modelId="{7179E354-1BDD-46DF-B91B-DD878739CAEE}">
      <dsp:nvSpPr>
        <dsp:cNvPr id="0" name=""/>
        <dsp:cNvSpPr/>
      </dsp:nvSpPr>
      <dsp:spPr>
        <a:xfrm>
          <a:off x="1314321" y="360"/>
          <a:ext cx="737552" cy="7375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020E5-9CE8-4A7E-87EC-5C1AA47DA5DB}">
      <dsp:nvSpPr>
        <dsp:cNvPr id="0" name=""/>
        <dsp:cNvSpPr/>
      </dsp:nvSpPr>
      <dsp:spPr>
        <a:xfrm>
          <a:off x="606481" y="93778"/>
          <a:ext cx="975761" cy="97576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DD716-CE35-4837-942C-96EF44F0E303}">
      <dsp:nvSpPr>
        <dsp:cNvPr id="0" name=""/>
        <dsp:cNvSpPr/>
      </dsp:nvSpPr>
      <dsp:spPr>
        <a:xfrm>
          <a:off x="797657" y="209449"/>
          <a:ext cx="559863" cy="55986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9C662-99C2-4E68-B4C3-5EFFB91CB087}">
      <dsp:nvSpPr>
        <dsp:cNvPr id="0" name=""/>
        <dsp:cNvSpPr/>
      </dsp:nvSpPr>
      <dsp:spPr>
        <a:xfrm>
          <a:off x="277784" y="1281188"/>
          <a:ext cx="1599609" cy="338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i="1" kern="1200">
              <a:latin typeface="Tahoma" panose="020B0604030504040204" pitchFamily="34" charset="0"/>
              <a:ea typeface="Tahoma" panose="020B0604030504040204" pitchFamily="34" charset="0"/>
              <a:cs typeface="Tahoma" panose="020B0604030504040204" pitchFamily="34" charset="0"/>
            </a:rPr>
            <a:t>Guaranteed arrival time: </a:t>
          </a:r>
          <a:r>
            <a:rPr lang="en-US" sz="1000" kern="1200">
              <a:latin typeface="Tahoma" panose="020B0604030504040204" pitchFamily="34" charset="0"/>
              <a:ea typeface="Tahoma" panose="020B0604030504040204" pitchFamily="34" charset="0"/>
              <a:cs typeface="Tahoma" panose="020B0604030504040204" pitchFamily="34" charset="0"/>
            </a:rPr>
            <a:t>Freight forwarding comes with the peace of mind of knowing all shipments will have a guaranteed arrival time. Everything is coordinated ahead of time to adhere to a strict schedule, which is provided to all involved parties.</a:t>
          </a:r>
          <a:endParaRPr lang="en-US" sz="1000" kern="1200" dirty="0">
            <a:latin typeface="Tahoma" panose="020B0604030504040204" pitchFamily="34" charset="0"/>
            <a:ea typeface="Tahoma" panose="020B0604030504040204" pitchFamily="34" charset="0"/>
            <a:cs typeface="Tahoma" panose="020B0604030504040204" pitchFamily="34" charset="0"/>
          </a:endParaRPr>
        </a:p>
      </dsp:txBody>
      <dsp:txXfrm>
        <a:off x="277784" y="1281188"/>
        <a:ext cx="1599609" cy="3381674"/>
      </dsp:txXfrm>
    </dsp:sp>
    <dsp:sp modelId="{F8E08839-8D83-46A7-9FE2-68348007CF8E}">
      <dsp:nvSpPr>
        <dsp:cNvPr id="0" name=""/>
        <dsp:cNvSpPr/>
      </dsp:nvSpPr>
      <dsp:spPr>
        <a:xfrm>
          <a:off x="2444084" y="93778"/>
          <a:ext cx="975761" cy="97576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31DD6-4CBE-4900-995F-66778D922C67}">
      <dsp:nvSpPr>
        <dsp:cNvPr id="0" name=""/>
        <dsp:cNvSpPr/>
      </dsp:nvSpPr>
      <dsp:spPr>
        <a:xfrm>
          <a:off x="2677198" y="209449"/>
          <a:ext cx="559863" cy="55986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1C6A1-FCF9-49FC-AFF2-F8CDBE99FE56}">
      <dsp:nvSpPr>
        <dsp:cNvPr id="0" name=""/>
        <dsp:cNvSpPr/>
      </dsp:nvSpPr>
      <dsp:spPr>
        <a:xfrm>
          <a:off x="2157325" y="1281188"/>
          <a:ext cx="1599609" cy="338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i="1" kern="1200">
              <a:latin typeface="Tahoma" panose="020B0604030504040204" pitchFamily="34" charset="0"/>
              <a:ea typeface="Tahoma" panose="020B0604030504040204" pitchFamily="34" charset="0"/>
              <a:cs typeface="Tahoma" panose="020B0604030504040204" pitchFamily="34" charset="0"/>
            </a:rPr>
            <a:t>Cost effective: </a:t>
          </a:r>
          <a:r>
            <a:rPr lang="en-US" sz="1000" kern="1200">
              <a:latin typeface="Tahoma" panose="020B0604030504040204" pitchFamily="34" charset="0"/>
              <a:ea typeface="Tahoma" panose="020B0604030504040204" pitchFamily="34" charset="0"/>
              <a:cs typeface="Tahoma" panose="020B0604030504040204" pitchFamily="34" charset="0"/>
            </a:rPr>
            <a:t>Many smaller businesses believe they can save money by dealing with all arrangements in-house. But that’s certainly not the case when it comes to freight forwarding in </a:t>
          </a:r>
          <a:r>
            <a:rPr lang="ar-SA" sz="1000" kern="1200">
              <a:latin typeface="Tahoma" panose="020B0604030504040204" pitchFamily="34" charset="0"/>
              <a:ea typeface="Tahoma" panose="020B0604030504040204" pitchFamily="34" charset="0"/>
              <a:cs typeface="Tahoma" panose="020B0604030504040204" pitchFamily="34" charset="0"/>
            </a:rPr>
            <a:t>Egypt</a:t>
          </a:r>
          <a:r>
            <a:rPr lang="en-US" sz="1000" kern="1200">
              <a:latin typeface="Tahoma" panose="020B0604030504040204" pitchFamily="34" charset="0"/>
              <a:ea typeface="Tahoma" panose="020B0604030504040204" pitchFamily="34" charset="0"/>
              <a:cs typeface="Tahoma" panose="020B0604030504040204" pitchFamily="34" charset="0"/>
            </a:rPr>
            <a:t>. Letting a professional make the preparations has the most money-saving potential. While a novice could possibly pull the job off, it would take significantly more time and cost more money in the long run, and it would not be a sustainable approach. This way, you can focus your time </a:t>
          </a:r>
          <a:r>
            <a:rPr lang="en-US" sz="1000" kern="1200"/>
            <a:t>and efforts on other areas of </a:t>
          </a:r>
          <a:r>
            <a:rPr lang="en-US" sz="1100" kern="1200"/>
            <a:t>your business.</a:t>
          </a:r>
          <a:endParaRPr lang="en-US" sz="1100" kern="1200" dirty="0"/>
        </a:p>
      </dsp:txBody>
      <dsp:txXfrm>
        <a:off x="2157325" y="1281188"/>
        <a:ext cx="1599609" cy="3381674"/>
      </dsp:txXfrm>
    </dsp:sp>
    <dsp:sp modelId="{1752CC76-8F8D-4B6A-A2FF-F37E6F2E81AE}">
      <dsp:nvSpPr>
        <dsp:cNvPr id="0" name=""/>
        <dsp:cNvSpPr/>
      </dsp:nvSpPr>
      <dsp:spPr>
        <a:xfrm>
          <a:off x="4348790" y="110561"/>
          <a:ext cx="975761" cy="97576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7EEB1-3D5F-4C8A-ADD3-36558C26686B}">
      <dsp:nvSpPr>
        <dsp:cNvPr id="0" name=""/>
        <dsp:cNvSpPr/>
      </dsp:nvSpPr>
      <dsp:spPr>
        <a:xfrm>
          <a:off x="4556739" y="209449"/>
          <a:ext cx="559863" cy="559863"/>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B3FB1-5E2F-4759-BF26-6FB615A53DFD}">
      <dsp:nvSpPr>
        <dsp:cNvPr id="0" name=""/>
        <dsp:cNvSpPr/>
      </dsp:nvSpPr>
      <dsp:spPr>
        <a:xfrm>
          <a:off x="4036866" y="1281188"/>
          <a:ext cx="1599609" cy="338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i="1" kern="1200">
              <a:latin typeface="Tahoma" panose="020B0604030504040204" pitchFamily="34" charset="0"/>
              <a:ea typeface="Tahoma" panose="020B0604030504040204" pitchFamily="34" charset="0"/>
              <a:cs typeface="Tahoma" panose="020B0604030504040204" pitchFamily="34" charset="0"/>
            </a:rPr>
            <a:t>Fast: </a:t>
          </a:r>
          <a:r>
            <a:rPr lang="en-US" sz="1000" kern="1200">
              <a:latin typeface="Tahoma" panose="020B0604030504040204" pitchFamily="34" charset="0"/>
              <a:ea typeface="Tahoma" panose="020B0604030504040204" pitchFamily="34" charset="0"/>
              <a:cs typeface="Tahoma" panose="020B0604030504040204" pitchFamily="34" charset="0"/>
            </a:rPr>
            <a:t>A professional freight forwarder knows how to move goods efficiently. Years of training and on-the-job experience have equipped them with the knowledge and skills to identify the quickest route while avoiding any unexpected disruptions and missed deadlines</a:t>
          </a:r>
          <a:r>
            <a:rPr lang="en-US" sz="1000" kern="1200"/>
            <a:t>.</a:t>
          </a:r>
          <a:endParaRPr lang="en-US" sz="1000" kern="1200" dirty="0"/>
        </a:p>
      </dsp:txBody>
      <dsp:txXfrm>
        <a:off x="4036866" y="1281188"/>
        <a:ext cx="1599609" cy="3381674"/>
      </dsp:txXfrm>
    </dsp:sp>
    <dsp:sp modelId="{5B1364CE-169C-4B23-B606-90C9C938EBDB}">
      <dsp:nvSpPr>
        <dsp:cNvPr id="0" name=""/>
        <dsp:cNvSpPr/>
      </dsp:nvSpPr>
      <dsp:spPr>
        <a:xfrm>
          <a:off x="6245105" y="118943"/>
          <a:ext cx="975761" cy="97576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87DDA-ED0C-4B12-9C51-AC05C8F04474}">
      <dsp:nvSpPr>
        <dsp:cNvPr id="0" name=""/>
        <dsp:cNvSpPr/>
      </dsp:nvSpPr>
      <dsp:spPr>
        <a:xfrm>
          <a:off x="6436280" y="209449"/>
          <a:ext cx="559863" cy="559863"/>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E108E-2597-475A-BFCB-093E9461C145}">
      <dsp:nvSpPr>
        <dsp:cNvPr id="0" name=""/>
        <dsp:cNvSpPr/>
      </dsp:nvSpPr>
      <dsp:spPr>
        <a:xfrm>
          <a:off x="5916407" y="1281188"/>
          <a:ext cx="1599609" cy="338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i="1" kern="1200">
              <a:latin typeface="Tahoma" panose="020B0604030504040204" pitchFamily="34" charset="0"/>
              <a:ea typeface="Tahoma" panose="020B0604030504040204" pitchFamily="34" charset="0"/>
              <a:cs typeface="Tahoma" panose="020B0604030504040204" pitchFamily="34" charset="0"/>
            </a:rPr>
            <a:t>Experienced: </a:t>
          </a:r>
          <a:r>
            <a:rPr lang="en-US" sz="1000" kern="1200">
              <a:latin typeface="Tahoma" panose="020B0604030504040204" pitchFamily="34" charset="0"/>
              <a:ea typeface="Tahoma" panose="020B0604030504040204" pitchFamily="34" charset="0"/>
              <a:cs typeface="Tahoma" panose="020B0604030504040204" pitchFamily="34" charset="0"/>
            </a:rPr>
            <a:t>Freight forwarders will also handle all the required documentation for both cross-country and international transportation. Failing to have the proper paperwork could lead to lengthy delays as the items become trapped in customs or the bank refuses to release the funds without the required identification. All shipping and export documentation will be prepared by a professional to ensure a smooth transaction. s needed and how to handle any unexpected snags that might arise during the course of events</a:t>
          </a:r>
          <a:r>
            <a:rPr lang="en-US" sz="1100" kern="1200"/>
            <a:t>.</a:t>
          </a:r>
          <a:endParaRPr lang="en-US" sz="1100" kern="1200" dirty="0"/>
        </a:p>
      </dsp:txBody>
      <dsp:txXfrm>
        <a:off x="5916407" y="1281188"/>
        <a:ext cx="1599609" cy="3381674"/>
      </dsp:txXfrm>
    </dsp:sp>
    <dsp:sp modelId="{E519E56D-8DC4-4112-8A28-CF37E626C706}">
      <dsp:nvSpPr>
        <dsp:cNvPr id="0" name=""/>
        <dsp:cNvSpPr/>
      </dsp:nvSpPr>
      <dsp:spPr>
        <a:xfrm>
          <a:off x="8104408" y="135726"/>
          <a:ext cx="975761" cy="975761"/>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C4C7C-2EA1-423C-9536-086CC50C4A03}">
      <dsp:nvSpPr>
        <dsp:cNvPr id="0" name=""/>
        <dsp:cNvSpPr/>
      </dsp:nvSpPr>
      <dsp:spPr>
        <a:xfrm>
          <a:off x="8315821" y="209449"/>
          <a:ext cx="559863" cy="559863"/>
        </a:xfrm>
        <a:prstGeom prst="rect">
          <a:avLst/>
        </a:prstGeom>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39E23-6EB1-4ED5-BCA8-A68FBEC007F0}">
      <dsp:nvSpPr>
        <dsp:cNvPr id="0" name=""/>
        <dsp:cNvSpPr/>
      </dsp:nvSpPr>
      <dsp:spPr>
        <a:xfrm>
          <a:off x="7795948" y="1281188"/>
          <a:ext cx="1599609" cy="338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b="1" i="1" kern="1200">
              <a:latin typeface="Tahoma" panose="020B0604030504040204" pitchFamily="34" charset="0"/>
              <a:ea typeface="Tahoma" panose="020B0604030504040204" pitchFamily="34" charset="0"/>
              <a:cs typeface="Tahoma" panose="020B0604030504040204" pitchFamily="34" charset="0"/>
            </a:rPr>
            <a:t>Safeguard your business: </a:t>
          </a:r>
          <a:r>
            <a:rPr lang="en-US" sz="1000" kern="1200">
              <a:latin typeface="Tahoma" panose="020B0604030504040204" pitchFamily="34" charset="0"/>
              <a:ea typeface="Tahoma" panose="020B0604030504040204" pitchFamily="34" charset="0"/>
              <a:cs typeface="Tahoma" panose="020B0604030504040204" pitchFamily="34" charset="0"/>
            </a:rPr>
            <a:t>Can you afford to risk exposing your business to lawsuits, customer complaints or a major loss? Eliminate all risk by leaving the work to the experts. Freight forwarders take the guessing out of the process to keep your company protected at each step of the way. Freight forwarding services also include risk assessment and management, in addition to cargo insurance.</a:t>
          </a:r>
          <a:endParaRPr lang="en-US" sz="1000" kern="1200" dirty="0">
            <a:latin typeface="Tahoma" panose="020B0604030504040204" pitchFamily="34" charset="0"/>
            <a:ea typeface="Tahoma" panose="020B0604030504040204" pitchFamily="34" charset="0"/>
            <a:cs typeface="Tahoma" panose="020B0604030504040204" pitchFamily="34" charset="0"/>
          </a:endParaRPr>
        </a:p>
      </dsp:txBody>
      <dsp:txXfrm>
        <a:off x="7795948" y="1281188"/>
        <a:ext cx="1599609" cy="338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9E0FA-6D33-49B7-A90A-B9149A58C7E6}">
      <dsp:nvSpPr>
        <dsp:cNvPr id="0" name=""/>
        <dsp:cNvSpPr/>
      </dsp:nvSpPr>
      <dsp:spPr>
        <a:xfrm>
          <a:off x="982690" y="1588813"/>
          <a:ext cx="1107765" cy="110776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D4F5B-6DF6-4BF5-9838-63EC31FDCBDA}">
      <dsp:nvSpPr>
        <dsp:cNvPr id="0" name=""/>
        <dsp:cNvSpPr/>
      </dsp:nvSpPr>
      <dsp:spPr>
        <a:xfrm>
          <a:off x="305722" y="3019393"/>
          <a:ext cx="24617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solidFill>
                <a:schemeClr val="tx1">
                  <a:lumMod val="75000"/>
                </a:schemeClr>
              </a:solidFill>
            </a:rPr>
            <a:t>OCEAN</a:t>
          </a:r>
        </a:p>
        <a:p>
          <a:pPr marL="0" lvl="0" indent="0" algn="ctr" defTabSz="844550">
            <a:lnSpc>
              <a:spcPct val="100000"/>
            </a:lnSpc>
            <a:spcBef>
              <a:spcPct val="0"/>
            </a:spcBef>
            <a:spcAft>
              <a:spcPct val="35000"/>
            </a:spcAft>
            <a:buNone/>
          </a:pPr>
          <a:r>
            <a:rPr lang="en-US" sz="1900" kern="1200" dirty="0">
              <a:solidFill>
                <a:schemeClr val="tx1">
                  <a:lumMod val="75000"/>
                </a:schemeClr>
              </a:solidFill>
            </a:rPr>
            <a:t>FREIGHT</a:t>
          </a:r>
        </a:p>
      </dsp:txBody>
      <dsp:txXfrm>
        <a:off x="305722" y="3019393"/>
        <a:ext cx="2461701" cy="720000"/>
      </dsp:txXfrm>
    </dsp:sp>
    <dsp:sp modelId="{B5328BA1-E3F9-45A4-903E-C98F4FF0CAFF}">
      <dsp:nvSpPr>
        <dsp:cNvPr id="0" name=""/>
        <dsp:cNvSpPr/>
      </dsp:nvSpPr>
      <dsp:spPr>
        <a:xfrm>
          <a:off x="6675531" y="1578190"/>
          <a:ext cx="1107765" cy="110776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7AEBD-8045-4AA9-ACC1-4F84139837ED}">
      <dsp:nvSpPr>
        <dsp:cNvPr id="0" name=""/>
        <dsp:cNvSpPr/>
      </dsp:nvSpPr>
      <dsp:spPr>
        <a:xfrm>
          <a:off x="3198221" y="3019393"/>
          <a:ext cx="24617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solidFill>
                <a:schemeClr val="tx1">
                  <a:lumMod val="75000"/>
                </a:schemeClr>
              </a:solidFill>
            </a:rPr>
            <a:t>LAND TRANSPORTATION </a:t>
          </a:r>
        </a:p>
      </dsp:txBody>
      <dsp:txXfrm>
        <a:off x="3198221" y="3019393"/>
        <a:ext cx="2461701" cy="720000"/>
      </dsp:txXfrm>
    </dsp:sp>
    <dsp:sp modelId="{2BE2DEB7-2889-46F9-911F-F7989195FEA6}">
      <dsp:nvSpPr>
        <dsp:cNvPr id="0" name=""/>
        <dsp:cNvSpPr/>
      </dsp:nvSpPr>
      <dsp:spPr>
        <a:xfrm>
          <a:off x="3941335" y="1588636"/>
          <a:ext cx="1107765" cy="110776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90FE5-FAC0-4C69-A46A-D6B07361A119}">
      <dsp:nvSpPr>
        <dsp:cNvPr id="0" name=""/>
        <dsp:cNvSpPr/>
      </dsp:nvSpPr>
      <dsp:spPr>
        <a:xfrm>
          <a:off x="6090720" y="3019393"/>
          <a:ext cx="24617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solidFill>
                <a:schemeClr val="tx1">
                  <a:lumMod val="75000"/>
                </a:schemeClr>
              </a:solidFill>
            </a:rPr>
            <a:t>CUSTOMS CLEARNCE </a:t>
          </a:r>
        </a:p>
      </dsp:txBody>
      <dsp:txXfrm>
        <a:off x="6090720" y="3019393"/>
        <a:ext cx="2461701"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82040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FCAF97-8672-45FB-8CAF-CF6FEEE9B23F}"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95681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354674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448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534552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77555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3848176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99898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59654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203378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20020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FCAF97-8672-45FB-8CAF-CF6FEEE9B23F}"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4372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FCAF97-8672-45FB-8CAF-CF6FEEE9B23F}"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71739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05699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76673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2FCAF97-8672-45FB-8CAF-CF6FEEE9B23F}" type="datetimeFigureOut">
              <a:rPr lang="en-US" smtClean="0"/>
              <a:pPr/>
              <a:t>5/14/2024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350045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FCAF97-8672-45FB-8CAF-CF6FEEE9B23F}"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9E912-4C43-42ED-9327-50CAC2067353}" type="slidenum">
              <a:rPr lang="en-US" smtClean="0"/>
              <a:pPr/>
              <a:t>‹#›</a:t>
            </a:fld>
            <a:endParaRPr lang="en-US"/>
          </a:p>
        </p:txBody>
      </p:sp>
    </p:spTree>
    <p:extLst>
      <p:ext uri="{BB962C8B-B14F-4D97-AF65-F5344CB8AC3E}">
        <p14:creationId xmlns:p14="http://schemas.microsoft.com/office/powerpoint/2010/main" val="103684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FCAF97-8672-45FB-8CAF-CF6FEEE9B23F}" type="datetimeFigureOut">
              <a:rPr lang="en-US" smtClean="0"/>
              <a:pPr/>
              <a:t>5/14/2024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19E912-4C43-42ED-9327-50CAC2067353}" type="slidenum">
              <a:rPr lang="en-US" smtClean="0"/>
              <a:pPr/>
              <a:t>‹#›</a:t>
            </a:fld>
            <a:endParaRPr lang="en-US"/>
          </a:p>
        </p:txBody>
      </p:sp>
    </p:spTree>
    <p:extLst>
      <p:ext uri="{BB962C8B-B14F-4D97-AF65-F5344CB8AC3E}">
        <p14:creationId xmlns:p14="http://schemas.microsoft.com/office/powerpoint/2010/main" val="19040077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INFO@OCEANSHIP.C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y boat at the beach">
            <a:extLst>
              <a:ext uri="{FF2B5EF4-FFF2-40B4-BE49-F238E27FC236}">
                <a16:creationId xmlns:a16="http://schemas.microsoft.com/office/drawing/2014/main" id="{F27130E0-4B7F-A520-4C33-E48E8E8888A3}"/>
              </a:ext>
            </a:extLst>
          </p:cNvPr>
          <p:cNvPicPr>
            <a:picLocks noChangeAspect="1"/>
          </p:cNvPicPr>
          <p:nvPr/>
        </p:nvPicPr>
        <p:blipFill rotWithShape="1">
          <a:blip r:embed="rId2">
            <a:alphaModFix amt="40000"/>
          </a:blip>
          <a:srcRect t="5595" b="10136"/>
          <a:stretch/>
        </p:blipFill>
        <p:spPr>
          <a:xfrm>
            <a:off x="20" y="10"/>
            <a:ext cx="12191980" cy="6857990"/>
          </a:xfrm>
          <a:prstGeom prst="rect">
            <a:avLst/>
          </a:prstGeom>
        </p:spPr>
      </p:pic>
      <p:sp>
        <p:nvSpPr>
          <p:cNvPr id="2" name="Title 1"/>
          <p:cNvSpPr>
            <a:spLocks noGrp="1"/>
          </p:cNvSpPr>
          <p:nvPr>
            <p:ph type="ctrTitle"/>
          </p:nvPr>
        </p:nvSpPr>
        <p:spPr/>
        <p:txBody>
          <a:bodyPr>
            <a:normAutofit/>
          </a:bodyPr>
          <a:lstStyle/>
          <a:p>
            <a:r>
              <a:rPr lang="en-US">
                <a:solidFill>
                  <a:schemeClr val="tx1"/>
                </a:solidFill>
              </a:rPr>
              <a:t>OCEAN SHIP EX</a:t>
            </a:r>
          </a:p>
        </p:txBody>
      </p:sp>
      <p:sp>
        <p:nvSpPr>
          <p:cNvPr id="3" name="Subtitle 2"/>
          <p:cNvSpPr>
            <a:spLocks noGrp="1"/>
          </p:cNvSpPr>
          <p:nvPr>
            <p:ph type="subTitle" idx="1"/>
          </p:nvPr>
        </p:nvSpPr>
        <p:spPr/>
        <p:txBody>
          <a:bodyPr>
            <a:normAutofit/>
          </a:bodyPr>
          <a:lstStyle/>
          <a:p>
            <a:r>
              <a:rPr lang="en-US">
                <a:solidFill>
                  <a:schemeClr val="tx1"/>
                </a:solidFill>
              </a:rPr>
              <a:t>FREIGHT FORWARDER</a:t>
            </a:r>
            <a:endParaRPr lang="en-US" dirty="0">
              <a:solidFill>
                <a:schemeClr val="tx1"/>
              </a:solidFill>
            </a:endParaRPr>
          </a:p>
        </p:txBody>
      </p:sp>
    </p:spTree>
    <p:extLst>
      <p:ext uri="{BB962C8B-B14F-4D97-AF65-F5344CB8AC3E}">
        <p14:creationId xmlns:p14="http://schemas.microsoft.com/office/powerpoint/2010/main" val="1701015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13893" y="1114473"/>
            <a:ext cx="6188189" cy="3785419"/>
          </a:xfrm>
        </p:spPr>
        <p:txBody>
          <a:bodyPr>
            <a:normAutofit/>
          </a:bodyPr>
          <a:lstStyle/>
          <a:p>
            <a:pPr>
              <a:lnSpc>
                <a:spcPct val="90000"/>
              </a:lnSpc>
            </a:pPr>
            <a:endParaRPr lang="en-US" sz="1700" dirty="0">
              <a:solidFill>
                <a:srgbClr val="FFFFFF"/>
              </a:solidFill>
            </a:endParaRPr>
          </a:p>
          <a:p>
            <a:pPr>
              <a:lnSpc>
                <a:spcPct val="90000"/>
              </a:lnSpc>
            </a:pPr>
            <a:r>
              <a:rPr lang="en-US" sz="1700" dirty="0">
                <a:solidFill>
                  <a:srgbClr val="FFFFFF"/>
                </a:solidFill>
              </a:rPr>
              <a:t>We organize shipments for corporations to get goods from the manufacturers or producers and ship them to a market, and often utilizing multiple modes for a single shipment.</a:t>
            </a:r>
          </a:p>
          <a:p>
            <a:pPr>
              <a:lnSpc>
                <a:spcPct val="90000"/>
              </a:lnSpc>
            </a:pPr>
            <a:r>
              <a:rPr lang="en-US" sz="1700" dirty="0">
                <a:solidFill>
                  <a:srgbClr val="FFFFFF"/>
                </a:solidFill>
              </a:rPr>
              <a:t>We have been earning customer’s trust and favor by accumulated experience and outcome as a specialized  Forwarder since we were founded, we have been trying to create the best suited service Sea transportation.</a:t>
            </a:r>
          </a:p>
          <a:p>
            <a:pPr>
              <a:lnSpc>
                <a:spcPct val="90000"/>
              </a:lnSpc>
            </a:pPr>
            <a:r>
              <a:rPr lang="en-US" sz="1700" dirty="0">
                <a:solidFill>
                  <a:srgbClr val="FFFFFF"/>
                </a:solidFill>
              </a:rPr>
              <a:t>We always try to improve &amp; develop our service conveniently as to become our customer’s best partner.</a:t>
            </a:r>
          </a:p>
        </p:txBody>
      </p:sp>
      <p:pic>
        <p:nvPicPr>
          <p:cNvPr id="11" name="Picture 10" descr="Aerial top view container ship">
            <a:extLst>
              <a:ext uri="{FF2B5EF4-FFF2-40B4-BE49-F238E27FC236}">
                <a16:creationId xmlns:a16="http://schemas.microsoft.com/office/drawing/2014/main" id="{D502DD2A-F70A-D610-0C55-FB1F706BD14A}"/>
              </a:ext>
            </a:extLst>
          </p:cNvPr>
          <p:cNvPicPr>
            <a:picLocks noChangeAspect="1"/>
          </p:cNvPicPr>
          <p:nvPr/>
        </p:nvPicPr>
        <p:blipFill rotWithShape="1">
          <a:blip r:embed="rId3"/>
          <a:srcRect l="10993" r="48298"/>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06493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3DC2CCAD-9740-8EC8-4D4F-20E248AA3AC7}"/>
              </a:ext>
            </a:extLst>
          </p:cNvPr>
          <p:cNvGraphicFramePr>
            <a:graphicFrameLocks/>
          </p:cNvGraphicFramePr>
          <p:nvPr>
            <p:extLst>
              <p:ext uri="{D42A27DB-BD31-4B8C-83A1-F6EECF244321}">
                <p14:modId xmlns:p14="http://schemas.microsoft.com/office/powerpoint/2010/main" val="3382477076"/>
              </p:ext>
            </p:extLst>
          </p:nvPr>
        </p:nvGraphicFramePr>
        <p:xfrm>
          <a:off x="1345415" y="1378607"/>
          <a:ext cx="8353326" cy="3917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751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7079513"/>
              </p:ext>
            </p:extLst>
          </p:nvPr>
        </p:nvGraphicFramePr>
        <p:xfrm>
          <a:off x="1028574" y="167738"/>
          <a:ext cx="8947522" cy="73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2">
            <a:extLst>
              <a:ext uri="{FF2B5EF4-FFF2-40B4-BE49-F238E27FC236}">
                <a16:creationId xmlns:a16="http://schemas.microsoft.com/office/drawing/2014/main" id="{EDF40918-F6E6-3AFB-CDC4-FF8F4ECD9716}"/>
              </a:ext>
            </a:extLst>
          </p:cNvPr>
          <p:cNvGraphicFramePr>
            <a:graphicFrameLocks noGrp="1"/>
          </p:cNvGraphicFramePr>
          <p:nvPr>
            <p:ph idx="1"/>
            <p:extLst>
              <p:ext uri="{D42A27DB-BD31-4B8C-83A1-F6EECF244321}">
                <p14:modId xmlns:p14="http://schemas.microsoft.com/office/powerpoint/2010/main" val="2358402992"/>
              </p:ext>
            </p:extLst>
          </p:nvPr>
        </p:nvGraphicFramePr>
        <p:xfrm>
          <a:off x="895927" y="1016001"/>
          <a:ext cx="9673343" cy="4664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25919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91F1893-44EB-7D64-8A0C-2466C6048933}"/>
              </a:ext>
            </a:extLst>
          </p:cNvPr>
          <p:cNvSpPr>
            <a:spLocks/>
          </p:cNvSpPr>
          <p:nvPr/>
        </p:nvSpPr>
        <p:spPr>
          <a:xfrm>
            <a:off x="1103312" y="2052918"/>
            <a:ext cx="8946541" cy="4195481"/>
          </a:xfrm>
          <a:prstGeom prst="rect">
            <a:avLst/>
          </a:prstGeom>
        </p:spPr>
        <p:txBody>
          <a:bodyPr/>
          <a:lstStyle/>
          <a:p>
            <a:endParaRPr lang="en-US" dirty="0"/>
          </a:p>
        </p:txBody>
      </p:sp>
      <p:graphicFrame>
        <p:nvGraphicFramePr>
          <p:cNvPr id="4" name="Diagram 3"/>
          <p:cNvGraphicFramePr/>
          <p:nvPr>
            <p:extLst>
              <p:ext uri="{D42A27DB-BD31-4B8C-83A1-F6EECF244321}">
                <p14:modId xmlns:p14="http://schemas.microsoft.com/office/powerpoint/2010/main" val="2245494251"/>
              </p:ext>
            </p:extLst>
          </p:nvPr>
        </p:nvGraphicFramePr>
        <p:xfrm>
          <a:off x="1479464" y="609601"/>
          <a:ext cx="8858144" cy="5328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81571" y="5253775"/>
            <a:ext cx="2130927" cy="1099404"/>
          </a:xfrm>
          <a:prstGeom prst="rect">
            <a:avLst/>
          </a:prstGeom>
          <a:noFill/>
        </p:spPr>
        <p:txBody>
          <a:bodyPr wrap="square" rtlCol="0">
            <a:spAutoFit/>
          </a:bodyPr>
          <a:lstStyle/>
          <a:p>
            <a:pPr defTabSz="950976">
              <a:spcAft>
                <a:spcPts val="600"/>
              </a:spcAft>
            </a:pPr>
            <a:endParaRPr lang="en-US" sz="1872" kern="1200">
              <a:solidFill>
                <a:srgbClr val="9DF4FC"/>
              </a:solidFill>
              <a:latin typeface="Kristen ITC" panose="03050502040202030202" pitchFamily="66" charset="0"/>
              <a:ea typeface="+mn-ea"/>
              <a:cs typeface="+mn-cs"/>
            </a:endParaRPr>
          </a:p>
          <a:p>
            <a:pPr defTabSz="950976">
              <a:spcAft>
                <a:spcPts val="600"/>
              </a:spcAft>
            </a:pPr>
            <a:endParaRPr lang="en-US" sz="1872" kern="1200">
              <a:solidFill>
                <a:srgbClr val="9DF4FC"/>
              </a:solidFill>
              <a:latin typeface="Kristen ITC" panose="03050502040202030202" pitchFamily="66" charset="0"/>
              <a:ea typeface="+mn-ea"/>
              <a:cs typeface="+mn-cs"/>
            </a:endParaRPr>
          </a:p>
          <a:p>
            <a:pPr>
              <a:spcAft>
                <a:spcPts val="600"/>
              </a:spcAft>
            </a:pPr>
            <a:endParaRPr lang="en-US">
              <a:solidFill>
                <a:schemeClr val="bg2">
                  <a:lumMod val="60000"/>
                  <a:lumOff val="40000"/>
                </a:schemeClr>
              </a:solidFill>
              <a:latin typeface="Kristen ITC" panose="03050502040202030202" pitchFamily="66" charset="0"/>
            </a:endParaRPr>
          </a:p>
        </p:txBody>
      </p:sp>
      <p:sp>
        <p:nvSpPr>
          <p:cNvPr id="7" name="TextBox 6"/>
          <p:cNvSpPr txBox="1"/>
          <p:nvPr/>
        </p:nvSpPr>
        <p:spPr>
          <a:xfrm>
            <a:off x="3133849" y="5029200"/>
            <a:ext cx="6072169" cy="416329"/>
          </a:xfrm>
          <a:prstGeom prst="rect">
            <a:avLst/>
          </a:prstGeom>
          <a:noFill/>
        </p:spPr>
        <p:txBody>
          <a:bodyPr wrap="square" rtlCol="0">
            <a:spAutoFit/>
          </a:bodyPr>
          <a:lstStyle/>
          <a:p>
            <a:pPr algn="ctr" defTabSz="950976">
              <a:spcAft>
                <a:spcPts val="600"/>
              </a:spcAft>
            </a:pPr>
            <a:r>
              <a:rPr lang="en-US" sz="2080" kern="1200" dirty="0">
                <a:solidFill>
                  <a:srgbClr val="FFE39B"/>
                </a:solidFill>
                <a:latin typeface="+mn-lt"/>
                <a:ea typeface="+mn-ea"/>
                <a:cs typeface="+mn-cs"/>
              </a:rPr>
              <a:t>Our Shipping Commitment Cycle </a:t>
            </a:r>
            <a:endParaRPr lang="en-US" sz="2000" dirty="0">
              <a:solidFill>
                <a:schemeClr val="accent3">
                  <a:lumMod val="75000"/>
                </a:schemeClr>
              </a:solidFill>
            </a:endParaRPr>
          </a:p>
        </p:txBody>
      </p:sp>
      <p:sp>
        <p:nvSpPr>
          <p:cNvPr id="5" name="Content Placeholder 4">
            <a:extLst>
              <a:ext uri="{FF2B5EF4-FFF2-40B4-BE49-F238E27FC236}">
                <a16:creationId xmlns:a16="http://schemas.microsoft.com/office/drawing/2014/main" id="{E8756132-4625-5EA6-37CB-B6A16F2C6B9B}"/>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3369187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629266"/>
            <a:ext cx="3330328" cy="1641986"/>
          </a:xfrm>
        </p:spPr>
        <p:txBody>
          <a:bodyPr>
            <a:normAutofit/>
          </a:bodyPr>
          <a:lstStyle/>
          <a:p>
            <a:pPr marL="571500" indent="-571500">
              <a:buFont typeface="Wingdings" panose="05000000000000000000" pitchFamily="2" charset="2"/>
              <a:buChar char="v"/>
            </a:pPr>
            <a:r>
              <a:rPr lang="en-US"/>
              <a:t>CONTACT US</a:t>
            </a:r>
          </a:p>
        </p:txBody>
      </p:sp>
      <p:sp>
        <p:nvSpPr>
          <p:cNvPr id="3" name="Content Placeholder 2"/>
          <p:cNvSpPr>
            <a:spLocks noGrp="1"/>
          </p:cNvSpPr>
          <p:nvPr>
            <p:ph idx="1"/>
          </p:nvPr>
        </p:nvSpPr>
        <p:spPr>
          <a:xfrm>
            <a:off x="650669" y="2184166"/>
            <a:ext cx="3330328" cy="3809999"/>
          </a:xfrm>
        </p:spPr>
        <p:txBody>
          <a:bodyPr>
            <a:normAutofit lnSpcReduction="10000"/>
          </a:bodyPr>
          <a:lstStyle/>
          <a:p>
            <a:pPr>
              <a:lnSpc>
                <a:spcPct val="90000"/>
              </a:lnSpc>
            </a:pPr>
            <a:endParaRPr lang="en-US" sz="1900" dirty="0"/>
          </a:p>
          <a:p>
            <a:pPr>
              <a:lnSpc>
                <a:spcPct val="90000"/>
              </a:lnSpc>
            </a:pPr>
            <a:r>
              <a:rPr lang="en-US" sz="1900" u="sng" dirty="0"/>
              <a:t>HEAD OFFICE</a:t>
            </a:r>
          </a:p>
          <a:p>
            <a:pPr marL="0" indent="0" algn="l">
              <a:buNone/>
            </a:pPr>
            <a:r>
              <a:rPr lang="en-US" sz="1900" dirty="0" err="1"/>
              <a:t>Emtedad</a:t>
            </a:r>
            <a:r>
              <a:rPr lang="en-US" sz="1900" dirty="0"/>
              <a:t> El-Amal building,</a:t>
            </a:r>
          </a:p>
          <a:p>
            <a:pPr marL="0" indent="0" algn="l">
              <a:buNone/>
            </a:pPr>
            <a:r>
              <a:rPr lang="en-US" sz="1900" dirty="0"/>
              <a:t>Industrial area located in</a:t>
            </a:r>
          </a:p>
          <a:p>
            <a:pPr marL="0" indent="0" algn="l">
              <a:buNone/>
            </a:pPr>
            <a:r>
              <a:rPr lang="en-US" sz="1900" dirty="0"/>
              <a:t>Maadi, </a:t>
            </a:r>
            <a:r>
              <a:rPr lang="en-US" sz="1900" dirty="0" err="1"/>
              <a:t>Autostorad</a:t>
            </a:r>
            <a:r>
              <a:rPr lang="en-US" sz="1900" dirty="0"/>
              <a:t> road,</a:t>
            </a:r>
          </a:p>
          <a:p>
            <a:pPr marL="0" indent="0" algn="l">
              <a:buNone/>
            </a:pPr>
            <a:r>
              <a:rPr lang="en-US" sz="1900" dirty="0" err="1"/>
              <a:t>Shaà</a:t>
            </a:r>
            <a:r>
              <a:rPr lang="en-US" sz="1900" dirty="0"/>
              <a:t> El-</a:t>
            </a:r>
            <a:r>
              <a:rPr lang="en-US" sz="1900" dirty="0" err="1"/>
              <a:t>Thooban</a:t>
            </a:r>
            <a:r>
              <a:rPr lang="en-US" sz="1900" dirty="0"/>
              <a:t>, Cairo, Egypt.</a:t>
            </a:r>
          </a:p>
          <a:p>
            <a:pPr marL="0" indent="0">
              <a:lnSpc>
                <a:spcPct val="90000"/>
              </a:lnSpc>
              <a:buNone/>
            </a:pPr>
            <a:r>
              <a:rPr lang="en-US" sz="1900" dirty="0">
                <a:hlinkClick r:id="rId3"/>
              </a:rPr>
              <a:t>INFO@OCEANSHIP.CO</a:t>
            </a:r>
            <a:endParaRPr lang="en-US" sz="1900" dirty="0"/>
          </a:p>
          <a:p>
            <a:pPr marL="0" indent="0">
              <a:lnSpc>
                <a:spcPct val="90000"/>
              </a:lnSpc>
              <a:buNone/>
            </a:pPr>
            <a:r>
              <a:rPr lang="en-US" sz="1900"/>
              <a:t>MOBILE</a:t>
            </a:r>
            <a:r>
              <a:rPr lang="en-US" sz="1900" dirty="0"/>
              <a:t>: (+20) 1011778778</a:t>
            </a:r>
          </a:p>
          <a:p>
            <a:pPr marL="0" indent="0">
              <a:lnSpc>
                <a:spcPct val="90000"/>
              </a:lnSpc>
              <a:buNone/>
            </a:pPr>
            <a:r>
              <a:rPr lang="en-US" sz="1900" dirty="0"/>
              <a:t>TEL &amp; FAX: (+202) 27001971</a:t>
            </a:r>
          </a:p>
        </p:txBody>
      </p:sp>
      <p:pic>
        <p:nvPicPr>
          <p:cNvPr id="5" name="Picture 4" descr="Low angle view of a building against a pastel sky">
            <a:extLst>
              <a:ext uri="{FF2B5EF4-FFF2-40B4-BE49-F238E27FC236}">
                <a16:creationId xmlns:a16="http://schemas.microsoft.com/office/drawing/2014/main" id="{A34072B1-9CA5-66D9-693A-DD4A07A16742}"/>
              </a:ext>
            </a:extLst>
          </p:cNvPr>
          <p:cNvPicPr>
            <a:picLocks noChangeAspect="1"/>
          </p:cNvPicPr>
          <p:nvPr/>
        </p:nvPicPr>
        <p:blipFill rotWithShape="1">
          <a:blip r:embed="rId4"/>
          <a:srcRect l="11810" r="-1" b="-1"/>
          <a:stretch/>
        </p:blipFill>
        <p:spPr>
          <a:xfrm>
            <a:off x="4634680" y="10"/>
            <a:ext cx="7560130" cy="6857990"/>
          </a:xfrm>
          <a:prstGeom prst="rect">
            <a:avLst/>
          </a:prstGeom>
        </p:spPr>
      </p:pic>
    </p:spTree>
    <p:extLst>
      <p:ext uri="{BB962C8B-B14F-4D97-AF65-F5344CB8AC3E}">
        <p14:creationId xmlns:p14="http://schemas.microsoft.com/office/powerpoint/2010/main" val="2626424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68</TotalTime>
  <Words>564</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Century Gothic</vt:lpstr>
      <vt:lpstr>Kristen ITC</vt:lpstr>
      <vt:lpstr>Tahoma</vt:lpstr>
      <vt:lpstr>Wingdings</vt:lpstr>
      <vt:lpstr>Wingdings 3</vt:lpstr>
      <vt:lpstr>Ion</vt:lpstr>
      <vt:lpstr>OCEAN SHIP EX</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DAWLIA GROUP FOR EXPORT</dc:title>
  <dc:creator>Walid</dc:creator>
  <cp:lastModifiedBy>Ocean Ship EX</cp:lastModifiedBy>
  <cp:revision>66</cp:revision>
  <dcterms:created xsi:type="dcterms:W3CDTF">2022-08-17T07:59:31Z</dcterms:created>
  <dcterms:modified xsi:type="dcterms:W3CDTF">2024-05-14T12:29:33Z</dcterms:modified>
</cp:coreProperties>
</file>