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8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3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4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5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8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9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0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8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9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0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深圳中达电机公司介绍(英文）(2)_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深圳中达电机公司介绍(英文）(2)_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深圳中达电机公司介绍(英文）(2)_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深圳中达电机公司介绍(英文）(2)_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深圳中达电机公司介绍(英文）(2)_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深圳中达电机公司介绍(英文）(2)_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深圳中达电机公司介绍(英文）(2)_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深圳中达电机公司介绍(英文）(2)_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深圳中达电机公司介绍(英文）(2)_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深圳中达电机公司介绍(英文）(2)_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深圳中达电机公司介绍(英文）(2)_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深圳中达电机公司介绍(英文）(2)_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深圳中达电机公司介绍(英文）(2)_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深圳中达电机公司介绍(英文）(2)_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深圳中达电机公司介绍(英文）(2)_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深圳中达电机公司介绍(英文）(2)_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深圳中达电机公司介绍(英文）(2)_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深圳中达电机公司介绍(英文）(2)_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commondata" val="eyJoZGlkIjoiZGRmOGM5NTM4Yjg0ODE3MGZmYWZlNmVmYTFlZTMyZTc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Simon</cp:lastModifiedBy>
  <cp:revision>156</cp:revision>
  <dcterms:created xsi:type="dcterms:W3CDTF">2019-06-19T02:08:00Z</dcterms:created>
  <dcterms:modified xsi:type="dcterms:W3CDTF">2024-05-18T03:14:36Z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F26653373A004342AD5D2FDFE521B485_13</vt:lpwstr>
  </property>
</Properties>
</file>