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jpg"/><Relationship Id="rId7" Type="http://schemas.openxmlformats.org/officeDocument/2006/relationships/image" Target="../media/image5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58.png"/><Relationship Id="rId4" Type="http://schemas.openxmlformats.org/officeDocument/2006/relationships/image" Target="../media/image59.jpg"/><Relationship Id="rId5" Type="http://schemas.openxmlformats.org/officeDocument/2006/relationships/image" Target="../media/image60.jpg"/><Relationship Id="rId6" Type="http://schemas.openxmlformats.org/officeDocument/2006/relationships/image" Target="../media/image6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62.jpg"/><Relationship Id="rId4" Type="http://schemas.openxmlformats.org/officeDocument/2006/relationships/image" Target="../media/image6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64.jpg"/><Relationship Id="rId4" Type="http://schemas.openxmlformats.org/officeDocument/2006/relationships/image" Target="../media/image65.png"/><Relationship Id="rId5" Type="http://schemas.openxmlformats.org/officeDocument/2006/relationships/image" Target="../media/image66.jp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3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openxmlformats.org/officeDocument/2006/relationships/image" Target="../media/image3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48.pn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png"/><Relationship Id="rId7" Type="http://schemas.openxmlformats.org/officeDocument/2006/relationships/image" Target="../media/image5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8" y="274320"/>
            <a:ext cx="8702040" cy="4739640"/>
            <a:chOff x="201168" y="274320"/>
            <a:chExt cx="8702040" cy="4739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2" y="283464"/>
              <a:ext cx="8680704" cy="4718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7264" y="280416"/>
              <a:ext cx="8689975" cy="4727575"/>
            </a:xfrm>
            <a:custGeom>
              <a:avLst/>
              <a:gdLst/>
              <a:ahLst/>
              <a:cxnLst/>
              <a:rect l="l" t="t" r="r" b="b"/>
              <a:pathLst>
                <a:path w="8689975" h="4727575">
                  <a:moveTo>
                    <a:pt x="1008926" y="0"/>
                  </a:moveTo>
                  <a:lnTo>
                    <a:pt x="8689847" y="0"/>
                  </a:lnTo>
                  <a:lnTo>
                    <a:pt x="8689847" y="3718940"/>
                  </a:lnTo>
                  <a:lnTo>
                    <a:pt x="8688705" y="3770756"/>
                  </a:lnTo>
                  <a:lnTo>
                    <a:pt x="8684641" y="3821810"/>
                  </a:lnTo>
                  <a:lnTo>
                    <a:pt x="8678291" y="3872610"/>
                  </a:lnTo>
                  <a:lnTo>
                    <a:pt x="8669528" y="3922140"/>
                  </a:lnTo>
                  <a:lnTo>
                    <a:pt x="8644382" y="4018787"/>
                  </a:lnTo>
                  <a:lnTo>
                    <a:pt x="8610472" y="4111370"/>
                  </a:lnTo>
                  <a:lnTo>
                    <a:pt x="8568055" y="4199635"/>
                  </a:lnTo>
                  <a:lnTo>
                    <a:pt x="8517763" y="4282694"/>
                  </a:lnTo>
                  <a:lnTo>
                    <a:pt x="8459469" y="4360545"/>
                  </a:lnTo>
                  <a:lnTo>
                    <a:pt x="8394445" y="4432045"/>
                  </a:lnTo>
                  <a:lnTo>
                    <a:pt x="8322944" y="4497070"/>
                  </a:lnTo>
                  <a:lnTo>
                    <a:pt x="8245093" y="4555362"/>
                  </a:lnTo>
                  <a:lnTo>
                    <a:pt x="8162035" y="4605655"/>
                  </a:lnTo>
                  <a:lnTo>
                    <a:pt x="8073770" y="4648072"/>
                  </a:lnTo>
                  <a:lnTo>
                    <a:pt x="7981060" y="4681982"/>
                  </a:lnTo>
                  <a:lnTo>
                    <a:pt x="7884540" y="4706746"/>
                  </a:lnTo>
                  <a:lnTo>
                    <a:pt x="7834630" y="4715890"/>
                  </a:lnTo>
                  <a:lnTo>
                    <a:pt x="7784210" y="4722240"/>
                  </a:lnTo>
                  <a:lnTo>
                    <a:pt x="7733157" y="4725923"/>
                  </a:lnTo>
                  <a:lnTo>
                    <a:pt x="7681340" y="4727447"/>
                  </a:lnTo>
                  <a:lnTo>
                    <a:pt x="0" y="4727447"/>
                  </a:lnTo>
                  <a:lnTo>
                    <a:pt x="0" y="1008887"/>
                  </a:lnTo>
                  <a:lnTo>
                    <a:pt x="1193" y="957071"/>
                  </a:lnTo>
                  <a:lnTo>
                    <a:pt x="5194" y="906017"/>
                  </a:lnTo>
                  <a:lnTo>
                    <a:pt x="11582" y="855344"/>
                  </a:lnTo>
                  <a:lnTo>
                    <a:pt x="20370" y="805687"/>
                  </a:lnTo>
                  <a:lnTo>
                    <a:pt x="45516" y="708786"/>
                  </a:lnTo>
                  <a:lnTo>
                    <a:pt x="79451" y="616076"/>
                  </a:lnTo>
                  <a:lnTo>
                    <a:pt x="121780" y="527811"/>
                  </a:lnTo>
                  <a:lnTo>
                    <a:pt x="172085" y="444753"/>
                  </a:lnTo>
                  <a:lnTo>
                    <a:pt x="230390" y="366902"/>
                  </a:lnTo>
                  <a:lnTo>
                    <a:pt x="295465" y="295528"/>
                  </a:lnTo>
                  <a:lnTo>
                    <a:pt x="366941" y="230377"/>
                  </a:lnTo>
                  <a:lnTo>
                    <a:pt x="444804" y="172084"/>
                  </a:lnTo>
                  <a:lnTo>
                    <a:pt x="527862" y="121792"/>
                  </a:lnTo>
                  <a:lnTo>
                    <a:pt x="616102" y="79501"/>
                  </a:lnTo>
                  <a:lnTo>
                    <a:pt x="708736" y="45465"/>
                  </a:lnTo>
                  <a:lnTo>
                    <a:pt x="805688" y="20319"/>
                  </a:lnTo>
                  <a:lnTo>
                    <a:pt x="855294" y="11556"/>
                  </a:lnTo>
                  <a:lnTo>
                    <a:pt x="905992" y="5206"/>
                  </a:lnTo>
                  <a:lnTo>
                    <a:pt x="957097" y="1142"/>
                  </a:lnTo>
                  <a:lnTo>
                    <a:pt x="1008926" y="0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9256" y="429768"/>
              <a:ext cx="6281928" cy="192633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060448" y="5273040"/>
            <a:ext cx="5096510" cy="1377950"/>
            <a:chOff x="2060448" y="5273040"/>
            <a:chExt cx="5096510" cy="1377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9592" y="5282133"/>
              <a:ext cx="5074919" cy="13564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66544" y="5279136"/>
              <a:ext cx="5084445" cy="1365885"/>
            </a:xfrm>
            <a:custGeom>
              <a:avLst/>
              <a:gdLst/>
              <a:ahLst/>
              <a:cxnLst/>
              <a:rect l="l" t="t" r="r" b="b"/>
              <a:pathLst>
                <a:path w="5084445" h="1365884">
                  <a:moveTo>
                    <a:pt x="0" y="0"/>
                  </a:moveTo>
                  <a:lnTo>
                    <a:pt x="4401693" y="0"/>
                  </a:lnTo>
                  <a:lnTo>
                    <a:pt x="4471161" y="3555"/>
                  </a:lnTo>
                  <a:lnTo>
                    <a:pt x="4539233" y="13969"/>
                  </a:lnTo>
                  <a:lnTo>
                    <a:pt x="4604511" y="30860"/>
                  </a:lnTo>
                  <a:lnTo>
                    <a:pt x="4667377" y="53593"/>
                  </a:lnTo>
                  <a:lnTo>
                    <a:pt x="4727066" y="82550"/>
                  </a:lnTo>
                  <a:lnTo>
                    <a:pt x="4783074" y="116585"/>
                  </a:lnTo>
                  <a:lnTo>
                    <a:pt x="4836033" y="156209"/>
                  </a:lnTo>
                  <a:lnTo>
                    <a:pt x="4884420" y="200278"/>
                  </a:lnTo>
                  <a:lnTo>
                    <a:pt x="4928488" y="248665"/>
                  </a:lnTo>
                  <a:lnTo>
                    <a:pt x="4967732" y="301116"/>
                  </a:lnTo>
                  <a:lnTo>
                    <a:pt x="5001767" y="357593"/>
                  </a:lnTo>
                  <a:lnTo>
                    <a:pt x="5030597" y="417258"/>
                  </a:lnTo>
                  <a:lnTo>
                    <a:pt x="5053457" y="479742"/>
                  </a:lnTo>
                  <a:lnTo>
                    <a:pt x="5070221" y="545414"/>
                  </a:lnTo>
                  <a:lnTo>
                    <a:pt x="5080634" y="613092"/>
                  </a:lnTo>
                  <a:lnTo>
                    <a:pt x="5084190" y="682612"/>
                  </a:lnTo>
                  <a:lnTo>
                    <a:pt x="5084190" y="1365529"/>
                  </a:lnTo>
                  <a:lnTo>
                    <a:pt x="682625" y="1365529"/>
                  </a:lnTo>
                  <a:lnTo>
                    <a:pt x="613029" y="1361935"/>
                  </a:lnTo>
                  <a:lnTo>
                    <a:pt x="545464" y="1351533"/>
                  </a:lnTo>
                  <a:lnTo>
                    <a:pt x="479806" y="1334706"/>
                  </a:lnTo>
                  <a:lnTo>
                    <a:pt x="417322" y="1311884"/>
                  </a:lnTo>
                  <a:lnTo>
                    <a:pt x="357631" y="1283055"/>
                  </a:lnTo>
                  <a:lnTo>
                    <a:pt x="301117" y="1249006"/>
                  </a:lnTo>
                  <a:lnTo>
                    <a:pt x="248666" y="1209763"/>
                  </a:lnTo>
                  <a:lnTo>
                    <a:pt x="200279" y="1165720"/>
                  </a:lnTo>
                  <a:lnTo>
                    <a:pt x="156210" y="1117269"/>
                  </a:lnTo>
                  <a:lnTo>
                    <a:pt x="116586" y="1064412"/>
                  </a:lnTo>
                  <a:lnTo>
                    <a:pt x="82550" y="1008341"/>
                  </a:lnTo>
                  <a:lnTo>
                    <a:pt x="53593" y="948664"/>
                  </a:lnTo>
                  <a:lnTo>
                    <a:pt x="30861" y="885786"/>
                  </a:lnTo>
                  <a:lnTo>
                    <a:pt x="13969" y="820521"/>
                  </a:lnTo>
                  <a:lnTo>
                    <a:pt x="3556" y="752449"/>
                  </a:lnTo>
                  <a:lnTo>
                    <a:pt x="0" y="68292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3888" y="5775960"/>
              <a:ext cx="3360166" cy="4128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4302" y="5787593"/>
              <a:ext cx="3305683" cy="35711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976" y="643127"/>
            <a:ext cx="1847088" cy="33588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01256" y="2429255"/>
            <a:ext cx="1642872" cy="23561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5023" y="2215895"/>
            <a:ext cx="1356360" cy="25145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29255" y="2499360"/>
            <a:ext cx="2072640" cy="2215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3960" cy="6577965"/>
            <a:chOff x="158495" y="140207"/>
            <a:chExt cx="8823960" cy="657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319"/>
              <a:ext cx="8814816" cy="6568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1895" cy="6565900"/>
            </a:xfrm>
            <a:custGeom>
              <a:avLst/>
              <a:gdLst/>
              <a:ahLst/>
              <a:cxnLst/>
              <a:rect l="l" t="t" r="r" b="b"/>
              <a:pathLst>
                <a:path w="8811895" h="6565900">
                  <a:moveTo>
                    <a:pt x="775169" y="0"/>
                  </a:moveTo>
                  <a:lnTo>
                    <a:pt x="8811767" y="0"/>
                  </a:lnTo>
                  <a:lnTo>
                    <a:pt x="8811767" y="5790222"/>
                  </a:lnTo>
                  <a:lnTo>
                    <a:pt x="8810353" y="5837443"/>
                  </a:lnTo>
                  <a:lnTo>
                    <a:pt x="8806162" y="5883916"/>
                  </a:lnTo>
                  <a:lnTo>
                    <a:pt x="8799277" y="5929560"/>
                  </a:lnTo>
                  <a:lnTo>
                    <a:pt x="8789779" y="5974293"/>
                  </a:lnTo>
                  <a:lnTo>
                    <a:pt x="8777748" y="6018035"/>
                  </a:lnTo>
                  <a:lnTo>
                    <a:pt x="8763266" y="6060704"/>
                  </a:lnTo>
                  <a:lnTo>
                    <a:pt x="8746414" y="6102220"/>
                  </a:lnTo>
                  <a:lnTo>
                    <a:pt x="8727274" y="6142501"/>
                  </a:lnTo>
                  <a:lnTo>
                    <a:pt x="8705925" y="6181466"/>
                  </a:lnTo>
                  <a:lnTo>
                    <a:pt x="8682449" y="6219034"/>
                  </a:lnTo>
                  <a:lnTo>
                    <a:pt x="8656928" y="6255124"/>
                  </a:lnTo>
                  <a:lnTo>
                    <a:pt x="8629442" y="6289655"/>
                  </a:lnTo>
                  <a:lnTo>
                    <a:pt x="8600073" y="6322545"/>
                  </a:lnTo>
                  <a:lnTo>
                    <a:pt x="8568901" y="6353715"/>
                  </a:lnTo>
                  <a:lnTo>
                    <a:pt x="8536009" y="6383082"/>
                  </a:lnTo>
                  <a:lnTo>
                    <a:pt x="8501476" y="6410566"/>
                  </a:lnTo>
                  <a:lnTo>
                    <a:pt x="8465384" y="6436085"/>
                  </a:lnTo>
                  <a:lnTo>
                    <a:pt x="8427814" y="6459559"/>
                  </a:lnTo>
                  <a:lnTo>
                    <a:pt x="8388847" y="6480906"/>
                  </a:lnTo>
                  <a:lnTo>
                    <a:pt x="8348564" y="6500045"/>
                  </a:lnTo>
                  <a:lnTo>
                    <a:pt x="8307047" y="6516895"/>
                  </a:lnTo>
                  <a:lnTo>
                    <a:pt x="8264377" y="6531376"/>
                  </a:lnTo>
                  <a:lnTo>
                    <a:pt x="8220634" y="6543405"/>
                  </a:lnTo>
                  <a:lnTo>
                    <a:pt x="8175899" y="6552903"/>
                  </a:lnTo>
                  <a:lnTo>
                    <a:pt x="8130255" y="6559787"/>
                  </a:lnTo>
                  <a:lnTo>
                    <a:pt x="8083781" y="6563977"/>
                  </a:lnTo>
                  <a:lnTo>
                    <a:pt x="8036559" y="6565392"/>
                  </a:lnTo>
                  <a:lnTo>
                    <a:pt x="0" y="6565392"/>
                  </a:lnTo>
                  <a:lnTo>
                    <a:pt x="0" y="775208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768" y="841248"/>
              <a:ext cx="2642616" cy="51694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588" y="6109639"/>
              <a:ext cx="854456" cy="1522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39361" y="6152210"/>
              <a:ext cx="849630" cy="143510"/>
            </a:xfrm>
            <a:custGeom>
              <a:avLst/>
              <a:gdLst/>
              <a:ahLst/>
              <a:cxnLst/>
              <a:rect l="l" t="t" r="r" b="b"/>
              <a:pathLst>
                <a:path w="849629" h="143510">
                  <a:moveTo>
                    <a:pt x="839597" y="124040"/>
                  </a:moveTo>
                  <a:lnTo>
                    <a:pt x="794003" y="124040"/>
                  </a:lnTo>
                  <a:lnTo>
                    <a:pt x="794003" y="140893"/>
                  </a:lnTo>
                  <a:lnTo>
                    <a:pt x="839597" y="140893"/>
                  </a:lnTo>
                  <a:lnTo>
                    <a:pt x="839597" y="124040"/>
                  </a:lnTo>
                  <a:close/>
                </a:path>
                <a:path w="849629" h="143510">
                  <a:moveTo>
                    <a:pt x="827024" y="103606"/>
                  </a:moveTo>
                  <a:lnTo>
                    <a:pt x="808736" y="103606"/>
                  </a:lnTo>
                  <a:lnTo>
                    <a:pt x="808736" y="124040"/>
                  </a:lnTo>
                  <a:lnTo>
                    <a:pt x="827024" y="124040"/>
                  </a:lnTo>
                  <a:lnTo>
                    <a:pt x="827024" y="103606"/>
                  </a:lnTo>
                  <a:close/>
                </a:path>
                <a:path w="849629" h="143510">
                  <a:moveTo>
                    <a:pt x="827024" y="1092"/>
                  </a:moveTo>
                  <a:lnTo>
                    <a:pt x="810895" y="1092"/>
                  </a:lnTo>
                  <a:lnTo>
                    <a:pt x="753237" y="87947"/>
                  </a:lnTo>
                  <a:lnTo>
                    <a:pt x="757554" y="92202"/>
                  </a:lnTo>
                  <a:lnTo>
                    <a:pt x="760476" y="97421"/>
                  </a:lnTo>
                  <a:lnTo>
                    <a:pt x="762000" y="103606"/>
                  </a:lnTo>
                  <a:lnTo>
                    <a:pt x="849122" y="103606"/>
                  </a:lnTo>
                  <a:lnTo>
                    <a:pt x="849122" y="86842"/>
                  </a:lnTo>
                  <a:lnTo>
                    <a:pt x="772287" y="86842"/>
                  </a:lnTo>
                  <a:lnTo>
                    <a:pt x="808736" y="32207"/>
                  </a:lnTo>
                  <a:lnTo>
                    <a:pt x="827024" y="32207"/>
                  </a:lnTo>
                  <a:lnTo>
                    <a:pt x="827024" y="1092"/>
                  </a:lnTo>
                  <a:close/>
                </a:path>
                <a:path w="849629" h="143510">
                  <a:moveTo>
                    <a:pt x="827024" y="32207"/>
                  </a:moveTo>
                  <a:lnTo>
                    <a:pt x="808736" y="32207"/>
                  </a:lnTo>
                  <a:lnTo>
                    <a:pt x="808736" y="86842"/>
                  </a:lnTo>
                  <a:lnTo>
                    <a:pt x="827024" y="86842"/>
                  </a:lnTo>
                  <a:lnTo>
                    <a:pt x="827024" y="32207"/>
                  </a:lnTo>
                  <a:close/>
                </a:path>
                <a:path w="849629" h="143510">
                  <a:moveTo>
                    <a:pt x="729868" y="124040"/>
                  </a:moveTo>
                  <a:lnTo>
                    <a:pt x="684276" y="124040"/>
                  </a:lnTo>
                  <a:lnTo>
                    <a:pt x="684276" y="140893"/>
                  </a:lnTo>
                  <a:lnTo>
                    <a:pt x="729868" y="140893"/>
                  </a:lnTo>
                  <a:lnTo>
                    <a:pt x="729868" y="124040"/>
                  </a:lnTo>
                  <a:close/>
                </a:path>
                <a:path w="849629" h="143510">
                  <a:moveTo>
                    <a:pt x="717296" y="103606"/>
                  </a:moveTo>
                  <a:lnTo>
                    <a:pt x="699008" y="103606"/>
                  </a:lnTo>
                  <a:lnTo>
                    <a:pt x="699008" y="124040"/>
                  </a:lnTo>
                  <a:lnTo>
                    <a:pt x="717296" y="124040"/>
                  </a:lnTo>
                  <a:lnTo>
                    <a:pt x="717296" y="103606"/>
                  </a:lnTo>
                  <a:close/>
                </a:path>
                <a:path w="849629" h="143510">
                  <a:moveTo>
                    <a:pt x="717296" y="1092"/>
                  </a:moveTo>
                  <a:lnTo>
                    <a:pt x="701166" y="1092"/>
                  </a:lnTo>
                  <a:lnTo>
                    <a:pt x="643509" y="87947"/>
                  </a:lnTo>
                  <a:lnTo>
                    <a:pt x="647826" y="92202"/>
                  </a:lnTo>
                  <a:lnTo>
                    <a:pt x="650748" y="97421"/>
                  </a:lnTo>
                  <a:lnTo>
                    <a:pt x="652272" y="103606"/>
                  </a:lnTo>
                  <a:lnTo>
                    <a:pt x="739393" y="103606"/>
                  </a:lnTo>
                  <a:lnTo>
                    <a:pt x="739393" y="86842"/>
                  </a:lnTo>
                  <a:lnTo>
                    <a:pt x="662559" y="86842"/>
                  </a:lnTo>
                  <a:lnTo>
                    <a:pt x="699008" y="32207"/>
                  </a:lnTo>
                  <a:lnTo>
                    <a:pt x="717296" y="32207"/>
                  </a:lnTo>
                  <a:lnTo>
                    <a:pt x="717296" y="1092"/>
                  </a:lnTo>
                  <a:close/>
                </a:path>
                <a:path w="849629" h="143510">
                  <a:moveTo>
                    <a:pt x="717296" y="32207"/>
                  </a:moveTo>
                  <a:lnTo>
                    <a:pt x="699008" y="32207"/>
                  </a:lnTo>
                  <a:lnTo>
                    <a:pt x="699008" y="86842"/>
                  </a:lnTo>
                  <a:lnTo>
                    <a:pt x="717296" y="86842"/>
                  </a:lnTo>
                  <a:lnTo>
                    <a:pt x="717296" y="32207"/>
                  </a:lnTo>
                  <a:close/>
                </a:path>
                <a:path w="849629" h="143510">
                  <a:moveTo>
                    <a:pt x="620140" y="124040"/>
                  </a:moveTo>
                  <a:lnTo>
                    <a:pt x="574548" y="124040"/>
                  </a:lnTo>
                  <a:lnTo>
                    <a:pt x="574548" y="140893"/>
                  </a:lnTo>
                  <a:lnTo>
                    <a:pt x="620140" y="140893"/>
                  </a:lnTo>
                  <a:lnTo>
                    <a:pt x="620140" y="124040"/>
                  </a:lnTo>
                  <a:close/>
                </a:path>
                <a:path w="849629" h="143510">
                  <a:moveTo>
                    <a:pt x="607567" y="103606"/>
                  </a:moveTo>
                  <a:lnTo>
                    <a:pt x="589279" y="103606"/>
                  </a:lnTo>
                  <a:lnTo>
                    <a:pt x="589279" y="124040"/>
                  </a:lnTo>
                  <a:lnTo>
                    <a:pt x="607567" y="124040"/>
                  </a:lnTo>
                  <a:lnTo>
                    <a:pt x="607567" y="103606"/>
                  </a:lnTo>
                  <a:close/>
                </a:path>
                <a:path w="849629" h="143510">
                  <a:moveTo>
                    <a:pt x="607567" y="1092"/>
                  </a:moveTo>
                  <a:lnTo>
                    <a:pt x="591438" y="1092"/>
                  </a:lnTo>
                  <a:lnTo>
                    <a:pt x="533780" y="87947"/>
                  </a:lnTo>
                  <a:lnTo>
                    <a:pt x="538099" y="92202"/>
                  </a:lnTo>
                  <a:lnTo>
                    <a:pt x="541020" y="97421"/>
                  </a:lnTo>
                  <a:lnTo>
                    <a:pt x="542543" y="103606"/>
                  </a:lnTo>
                  <a:lnTo>
                    <a:pt x="629665" y="103606"/>
                  </a:lnTo>
                  <a:lnTo>
                    <a:pt x="629665" y="86842"/>
                  </a:lnTo>
                  <a:lnTo>
                    <a:pt x="552830" y="86842"/>
                  </a:lnTo>
                  <a:lnTo>
                    <a:pt x="589279" y="32207"/>
                  </a:lnTo>
                  <a:lnTo>
                    <a:pt x="607567" y="32207"/>
                  </a:lnTo>
                  <a:lnTo>
                    <a:pt x="607567" y="1092"/>
                  </a:lnTo>
                  <a:close/>
                </a:path>
                <a:path w="849629" h="143510">
                  <a:moveTo>
                    <a:pt x="607567" y="32207"/>
                  </a:moveTo>
                  <a:lnTo>
                    <a:pt x="589279" y="32207"/>
                  </a:lnTo>
                  <a:lnTo>
                    <a:pt x="589279" y="86842"/>
                  </a:lnTo>
                  <a:lnTo>
                    <a:pt x="607567" y="86842"/>
                  </a:lnTo>
                  <a:lnTo>
                    <a:pt x="607567" y="32207"/>
                  </a:lnTo>
                  <a:close/>
                </a:path>
                <a:path w="849629" h="143510">
                  <a:moveTo>
                    <a:pt x="199136" y="2197"/>
                  </a:moveTo>
                  <a:lnTo>
                    <a:pt x="151764" y="2197"/>
                  </a:lnTo>
                  <a:lnTo>
                    <a:pt x="151764" y="19545"/>
                  </a:lnTo>
                  <a:lnTo>
                    <a:pt x="185547" y="19545"/>
                  </a:lnTo>
                  <a:lnTo>
                    <a:pt x="232917" y="142290"/>
                  </a:lnTo>
                  <a:lnTo>
                    <a:pt x="236982" y="142290"/>
                  </a:lnTo>
                  <a:lnTo>
                    <a:pt x="254543" y="97269"/>
                  </a:lnTo>
                  <a:lnTo>
                    <a:pt x="235712" y="97269"/>
                  </a:lnTo>
                  <a:lnTo>
                    <a:pt x="199136" y="2197"/>
                  </a:lnTo>
                  <a:close/>
                </a:path>
                <a:path w="849629" h="143510">
                  <a:moveTo>
                    <a:pt x="200787" y="123545"/>
                  </a:moveTo>
                  <a:lnTo>
                    <a:pt x="151764" y="123545"/>
                  </a:lnTo>
                  <a:lnTo>
                    <a:pt x="151764" y="140893"/>
                  </a:lnTo>
                  <a:lnTo>
                    <a:pt x="200787" y="140893"/>
                  </a:lnTo>
                  <a:lnTo>
                    <a:pt x="200787" y="123545"/>
                  </a:lnTo>
                  <a:close/>
                </a:path>
                <a:path w="849629" h="143510">
                  <a:moveTo>
                    <a:pt x="320548" y="123545"/>
                  </a:moveTo>
                  <a:lnTo>
                    <a:pt x="268350" y="123545"/>
                  </a:lnTo>
                  <a:lnTo>
                    <a:pt x="268350" y="140893"/>
                  </a:lnTo>
                  <a:lnTo>
                    <a:pt x="320548" y="140893"/>
                  </a:lnTo>
                  <a:lnTo>
                    <a:pt x="320548" y="123545"/>
                  </a:lnTo>
                  <a:close/>
                </a:path>
                <a:path w="849629" h="143510">
                  <a:moveTo>
                    <a:pt x="185547" y="19545"/>
                  </a:moveTo>
                  <a:lnTo>
                    <a:pt x="168401" y="19545"/>
                  </a:lnTo>
                  <a:lnTo>
                    <a:pt x="168401" y="123545"/>
                  </a:lnTo>
                  <a:lnTo>
                    <a:pt x="185547" y="123545"/>
                  </a:lnTo>
                  <a:lnTo>
                    <a:pt x="185547" y="19545"/>
                  </a:lnTo>
                  <a:close/>
                </a:path>
                <a:path w="849629" h="143510">
                  <a:moveTo>
                    <a:pt x="303784" y="19545"/>
                  </a:moveTo>
                  <a:lnTo>
                    <a:pt x="284861" y="19545"/>
                  </a:lnTo>
                  <a:lnTo>
                    <a:pt x="284861" y="123545"/>
                  </a:lnTo>
                  <a:lnTo>
                    <a:pt x="303784" y="123545"/>
                  </a:lnTo>
                  <a:lnTo>
                    <a:pt x="303784" y="19545"/>
                  </a:lnTo>
                  <a:close/>
                </a:path>
                <a:path w="849629" h="143510">
                  <a:moveTo>
                    <a:pt x="320548" y="2197"/>
                  </a:moveTo>
                  <a:lnTo>
                    <a:pt x="272541" y="2197"/>
                  </a:lnTo>
                  <a:lnTo>
                    <a:pt x="235712" y="97269"/>
                  </a:lnTo>
                  <a:lnTo>
                    <a:pt x="254543" y="97269"/>
                  </a:lnTo>
                  <a:lnTo>
                    <a:pt x="284861" y="19545"/>
                  </a:lnTo>
                  <a:lnTo>
                    <a:pt x="320548" y="19545"/>
                  </a:lnTo>
                  <a:lnTo>
                    <a:pt x="320548" y="2197"/>
                  </a:lnTo>
                  <a:close/>
                </a:path>
                <a:path w="849629" h="143510">
                  <a:moveTo>
                    <a:pt x="404367" y="0"/>
                  </a:moveTo>
                  <a:lnTo>
                    <a:pt x="364720" y="10994"/>
                  </a:lnTo>
                  <a:lnTo>
                    <a:pt x="340058" y="42452"/>
                  </a:lnTo>
                  <a:lnTo>
                    <a:pt x="335279" y="72085"/>
                  </a:lnTo>
                  <a:lnTo>
                    <a:pt x="336470" y="86539"/>
                  </a:lnTo>
                  <a:lnTo>
                    <a:pt x="354329" y="122643"/>
                  </a:lnTo>
                  <a:lnTo>
                    <a:pt x="389870" y="141812"/>
                  </a:lnTo>
                  <a:lnTo>
                    <a:pt x="404875" y="143090"/>
                  </a:lnTo>
                  <a:lnTo>
                    <a:pt x="416542" y="142295"/>
                  </a:lnTo>
                  <a:lnTo>
                    <a:pt x="427529" y="139911"/>
                  </a:lnTo>
                  <a:lnTo>
                    <a:pt x="437826" y="135938"/>
                  </a:lnTo>
                  <a:lnTo>
                    <a:pt x="447421" y="130378"/>
                  </a:lnTo>
                  <a:lnTo>
                    <a:pt x="454816" y="124244"/>
                  </a:lnTo>
                  <a:lnTo>
                    <a:pt x="406146" y="124244"/>
                  </a:lnTo>
                  <a:lnTo>
                    <a:pt x="396688" y="123315"/>
                  </a:lnTo>
                  <a:lnTo>
                    <a:pt x="361680" y="92382"/>
                  </a:lnTo>
                  <a:lnTo>
                    <a:pt x="358139" y="71094"/>
                  </a:lnTo>
                  <a:lnTo>
                    <a:pt x="358971" y="60167"/>
                  </a:lnTo>
                  <a:lnTo>
                    <a:pt x="378489" y="26755"/>
                  </a:lnTo>
                  <a:lnTo>
                    <a:pt x="405511" y="18338"/>
                  </a:lnTo>
                  <a:lnTo>
                    <a:pt x="468122" y="18338"/>
                  </a:lnTo>
                  <a:lnTo>
                    <a:pt x="468122" y="14859"/>
                  </a:lnTo>
                  <a:lnTo>
                    <a:pt x="450088" y="14859"/>
                  </a:lnTo>
                  <a:lnTo>
                    <a:pt x="440301" y="8358"/>
                  </a:lnTo>
                  <a:lnTo>
                    <a:pt x="429418" y="3714"/>
                  </a:lnTo>
                  <a:lnTo>
                    <a:pt x="417441" y="928"/>
                  </a:lnTo>
                  <a:lnTo>
                    <a:pt x="404367" y="0"/>
                  </a:lnTo>
                  <a:close/>
                </a:path>
                <a:path w="849629" h="143510">
                  <a:moveTo>
                    <a:pt x="453898" y="84455"/>
                  </a:moveTo>
                  <a:lnTo>
                    <a:pt x="428595" y="118436"/>
                  </a:lnTo>
                  <a:lnTo>
                    <a:pt x="406146" y="124244"/>
                  </a:lnTo>
                  <a:lnTo>
                    <a:pt x="454816" y="124244"/>
                  </a:lnTo>
                  <a:lnTo>
                    <a:pt x="455917" y="123315"/>
                  </a:lnTo>
                  <a:lnTo>
                    <a:pt x="462772" y="115052"/>
                  </a:lnTo>
                  <a:lnTo>
                    <a:pt x="468120" y="105439"/>
                  </a:lnTo>
                  <a:lnTo>
                    <a:pt x="471932" y="94526"/>
                  </a:lnTo>
                  <a:lnTo>
                    <a:pt x="453898" y="84455"/>
                  </a:lnTo>
                  <a:close/>
                </a:path>
                <a:path w="849629" h="143510">
                  <a:moveTo>
                    <a:pt x="468122" y="18338"/>
                  </a:moveTo>
                  <a:lnTo>
                    <a:pt x="405511" y="18338"/>
                  </a:lnTo>
                  <a:lnTo>
                    <a:pt x="412295" y="18803"/>
                  </a:lnTo>
                  <a:lnTo>
                    <a:pt x="418925" y="20196"/>
                  </a:lnTo>
                  <a:lnTo>
                    <a:pt x="450088" y="46761"/>
                  </a:lnTo>
                  <a:lnTo>
                    <a:pt x="468122" y="46761"/>
                  </a:lnTo>
                  <a:lnTo>
                    <a:pt x="468122" y="18338"/>
                  </a:lnTo>
                  <a:close/>
                </a:path>
                <a:path w="849629" h="143510">
                  <a:moveTo>
                    <a:pt x="468122" y="2197"/>
                  </a:moveTo>
                  <a:lnTo>
                    <a:pt x="450088" y="2197"/>
                  </a:lnTo>
                  <a:lnTo>
                    <a:pt x="450088" y="14859"/>
                  </a:lnTo>
                  <a:lnTo>
                    <a:pt x="468122" y="14859"/>
                  </a:lnTo>
                  <a:lnTo>
                    <a:pt x="468122" y="2197"/>
                  </a:lnTo>
                  <a:close/>
                </a:path>
                <a:path w="849629" h="143510">
                  <a:moveTo>
                    <a:pt x="69087" y="0"/>
                  </a:moveTo>
                  <a:lnTo>
                    <a:pt x="29440" y="10994"/>
                  </a:lnTo>
                  <a:lnTo>
                    <a:pt x="4778" y="42452"/>
                  </a:lnTo>
                  <a:lnTo>
                    <a:pt x="0" y="72085"/>
                  </a:lnTo>
                  <a:lnTo>
                    <a:pt x="1190" y="86539"/>
                  </a:lnTo>
                  <a:lnTo>
                    <a:pt x="19050" y="122643"/>
                  </a:lnTo>
                  <a:lnTo>
                    <a:pt x="54590" y="141812"/>
                  </a:lnTo>
                  <a:lnTo>
                    <a:pt x="69596" y="143090"/>
                  </a:lnTo>
                  <a:lnTo>
                    <a:pt x="81262" y="142295"/>
                  </a:lnTo>
                  <a:lnTo>
                    <a:pt x="92249" y="139911"/>
                  </a:lnTo>
                  <a:lnTo>
                    <a:pt x="102546" y="135938"/>
                  </a:lnTo>
                  <a:lnTo>
                    <a:pt x="112140" y="130378"/>
                  </a:lnTo>
                  <a:lnTo>
                    <a:pt x="119536" y="124244"/>
                  </a:lnTo>
                  <a:lnTo>
                    <a:pt x="70865" y="124244"/>
                  </a:lnTo>
                  <a:lnTo>
                    <a:pt x="61408" y="123315"/>
                  </a:lnTo>
                  <a:lnTo>
                    <a:pt x="26400" y="92382"/>
                  </a:lnTo>
                  <a:lnTo>
                    <a:pt x="22860" y="71094"/>
                  </a:lnTo>
                  <a:lnTo>
                    <a:pt x="23691" y="60167"/>
                  </a:lnTo>
                  <a:lnTo>
                    <a:pt x="43209" y="26755"/>
                  </a:lnTo>
                  <a:lnTo>
                    <a:pt x="70230" y="18338"/>
                  </a:lnTo>
                  <a:lnTo>
                    <a:pt x="132841" y="18338"/>
                  </a:lnTo>
                  <a:lnTo>
                    <a:pt x="132841" y="14859"/>
                  </a:lnTo>
                  <a:lnTo>
                    <a:pt x="114808" y="14859"/>
                  </a:lnTo>
                  <a:lnTo>
                    <a:pt x="105021" y="8358"/>
                  </a:lnTo>
                  <a:lnTo>
                    <a:pt x="94138" y="3714"/>
                  </a:lnTo>
                  <a:lnTo>
                    <a:pt x="82161" y="928"/>
                  </a:lnTo>
                  <a:lnTo>
                    <a:pt x="69087" y="0"/>
                  </a:lnTo>
                  <a:close/>
                </a:path>
                <a:path w="849629" h="143510">
                  <a:moveTo>
                    <a:pt x="118617" y="84455"/>
                  </a:moveTo>
                  <a:lnTo>
                    <a:pt x="93315" y="118436"/>
                  </a:lnTo>
                  <a:lnTo>
                    <a:pt x="70865" y="124244"/>
                  </a:lnTo>
                  <a:lnTo>
                    <a:pt x="119536" y="124244"/>
                  </a:lnTo>
                  <a:lnTo>
                    <a:pt x="120637" y="123315"/>
                  </a:lnTo>
                  <a:lnTo>
                    <a:pt x="127492" y="115052"/>
                  </a:lnTo>
                  <a:lnTo>
                    <a:pt x="132840" y="105439"/>
                  </a:lnTo>
                  <a:lnTo>
                    <a:pt x="136651" y="94526"/>
                  </a:lnTo>
                  <a:lnTo>
                    <a:pt x="118617" y="84455"/>
                  </a:lnTo>
                  <a:close/>
                </a:path>
                <a:path w="849629" h="143510">
                  <a:moveTo>
                    <a:pt x="132841" y="18338"/>
                  </a:moveTo>
                  <a:lnTo>
                    <a:pt x="70230" y="18338"/>
                  </a:lnTo>
                  <a:lnTo>
                    <a:pt x="77015" y="18803"/>
                  </a:lnTo>
                  <a:lnTo>
                    <a:pt x="83645" y="20196"/>
                  </a:lnTo>
                  <a:lnTo>
                    <a:pt x="114808" y="46761"/>
                  </a:lnTo>
                  <a:lnTo>
                    <a:pt x="132841" y="46761"/>
                  </a:lnTo>
                  <a:lnTo>
                    <a:pt x="132841" y="18338"/>
                  </a:lnTo>
                  <a:close/>
                </a:path>
                <a:path w="849629" h="143510">
                  <a:moveTo>
                    <a:pt x="132841" y="2197"/>
                  </a:moveTo>
                  <a:lnTo>
                    <a:pt x="114808" y="2197"/>
                  </a:lnTo>
                  <a:lnTo>
                    <a:pt x="114808" y="14859"/>
                  </a:lnTo>
                  <a:lnTo>
                    <a:pt x="132841" y="14859"/>
                  </a:lnTo>
                  <a:lnTo>
                    <a:pt x="132841" y="2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039361" y="6152210"/>
              <a:ext cx="849630" cy="143510"/>
            </a:xfrm>
            <a:custGeom>
              <a:avLst/>
              <a:gdLst/>
              <a:ahLst/>
              <a:cxnLst/>
              <a:rect l="l" t="t" r="r" b="b"/>
              <a:pathLst>
                <a:path w="849629" h="143510">
                  <a:moveTo>
                    <a:pt x="808736" y="32207"/>
                  </a:moveTo>
                  <a:lnTo>
                    <a:pt x="772287" y="86842"/>
                  </a:lnTo>
                  <a:lnTo>
                    <a:pt x="808736" y="86842"/>
                  </a:lnTo>
                  <a:lnTo>
                    <a:pt x="808736" y="32207"/>
                  </a:lnTo>
                  <a:close/>
                </a:path>
                <a:path w="849629" h="143510">
                  <a:moveTo>
                    <a:pt x="699008" y="32207"/>
                  </a:moveTo>
                  <a:lnTo>
                    <a:pt x="662559" y="86842"/>
                  </a:lnTo>
                  <a:lnTo>
                    <a:pt x="699008" y="86842"/>
                  </a:lnTo>
                  <a:lnTo>
                    <a:pt x="699008" y="32207"/>
                  </a:lnTo>
                  <a:close/>
                </a:path>
                <a:path w="849629" h="143510">
                  <a:moveTo>
                    <a:pt x="589279" y="32207"/>
                  </a:moveTo>
                  <a:lnTo>
                    <a:pt x="552830" y="86842"/>
                  </a:lnTo>
                  <a:lnTo>
                    <a:pt x="589279" y="86842"/>
                  </a:lnTo>
                  <a:lnTo>
                    <a:pt x="589279" y="32207"/>
                  </a:lnTo>
                  <a:close/>
                </a:path>
                <a:path w="849629" h="143510">
                  <a:moveTo>
                    <a:pt x="151764" y="2197"/>
                  </a:moveTo>
                  <a:lnTo>
                    <a:pt x="199136" y="2197"/>
                  </a:lnTo>
                  <a:lnTo>
                    <a:pt x="235712" y="97269"/>
                  </a:lnTo>
                  <a:lnTo>
                    <a:pt x="272541" y="2197"/>
                  </a:lnTo>
                  <a:lnTo>
                    <a:pt x="320548" y="2197"/>
                  </a:lnTo>
                  <a:lnTo>
                    <a:pt x="320548" y="19545"/>
                  </a:lnTo>
                  <a:lnTo>
                    <a:pt x="303784" y="19545"/>
                  </a:lnTo>
                  <a:lnTo>
                    <a:pt x="303784" y="123545"/>
                  </a:lnTo>
                  <a:lnTo>
                    <a:pt x="320548" y="123545"/>
                  </a:lnTo>
                  <a:lnTo>
                    <a:pt x="320548" y="140893"/>
                  </a:lnTo>
                  <a:lnTo>
                    <a:pt x="268350" y="140893"/>
                  </a:lnTo>
                  <a:lnTo>
                    <a:pt x="268350" y="123545"/>
                  </a:lnTo>
                  <a:lnTo>
                    <a:pt x="284861" y="123545"/>
                  </a:lnTo>
                  <a:lnTo>
                    <a:pt x="284861" y="19545"/>
                  </a:lnTo>
                  <a:lnTo>
                    <a:pt x="236982" y="142290"/>
                  </a:lnTo>
                  <a:lnTo>
                    <a:pt x="232917" y="142290"/>
                  </a:lnTo>
                  <a:lnTo>
                    <a:pt x="185547" y="19545"/>
                  </a:lnTo>
                  <a:lnTo>
                    <a:pt x="185547" y="123545"/>
                  </a:lnTo>
                  <a:lnTo>
                    <a:pt x="200787" y="123545"/>
                  </a:lnTo>
                  <a:lnTo>
                    <a:pt x="200787" y="140893"/>
                  </a:lnTo>
                  <a:lnTo>
                    <a:pt x="151764" y="140893"/>
                  </a:lnTo>
                  <a:lnTo>
                    <a:pt x="151764" y="123545"/>
                  </a:lnTo>
                  <a:lnTo>
                    <a:pt x="168401" y="123545"/>
                  </a:lnTo>
                  <a:lnTo>
                    <a:pt x="168401" y="19545"/>
                  </a:lnTo>
                  <a:lnTo>
                    <a:pt x="151764" y="19545"/>
                  </a:lnTo>
                  <a:lnTo>
                    <a:pt x="151764" y="2197"/>
                  </a:lnTo>
                  <a:close/>
                </a:path>
                <a:path w="849629" h="143510">
                  <a:moveTo>
                    <a:pt x="810895" y="1092"/>
                  </a:moveTo>
                  <a:lnTo>
                    <a:pt x="827024" y="1092"/>
                  </a:lnTo>
                  <a:lnTo>
                    <a:pt x="827024" y="86842"/>
                  </a:lnTo>
                  <a:lnTo>
                    <a:pt x="849122" y="86842"/>
                  </a:lnTo>
                  <a:lnTo>
                    <a:pt x="849122" y="103606"/>
                  </a:lnTo>
                  <a:lnTo>
                    <a:pt x="827024" y="103606"/>
                  </a:lnTo>
                  <a:lnTo>
                    <a:pt x="827024" y="124040"/>
                  </a:lnTo>
                  <a:lnTo>
                    <a:pt x="839597" y="124040"/>
                  </a:lnTo>
                  <a:lnTo>
                    <a:pt x="839597" y="140893"/>
                  </a:lnTo>
                  <a:lnTo>
                    <a:pt x="794003" y="140893"/>
                  </a:lnTo>
                  <a:lnTo>
                    <a:pt x="794003" y="124040"/>
                  </a:lnTo>
                  <a:lnTo>
                    <a:pt x="808736" y="124040"/>
                  </a:lnTo>
                  <a:lnTo>
                    <a:pt x="808736" y="103606"/>
                  </a:lnTo>
                  <a:lnTo>
                    <a:pt x="762000" y="103606"/>
                  </a:lnTo>
                  <a:lnTo>
                    <a:pt x="760476" y="97421"/>
                  </a:lnTo>
                  <a:lnTo>
                    <a:pt x="757554" y="92202"/>
                  </a:lnTo>
                  <a:lnTo>
                    <a:pt x="753237" y="87947"/>
                  </a:lnTo>
                  <a:lnTo>
                    <a:pt x="810895" y="1092"/>
                  </a:lnTo>
                  <a:close/>
                </a:path>
                <a:path w="849629" h="143510">
                  <a:moveTo>
                    <a:pt x="701166" y="1092"/>
                  </a:moveTo>
                  <a:lnTo>
                    <a:pt x="717296" y="1092"/>
                  </a:lnTo>
                  <a:lnTo>
                    <a:pt x="717296" y="86842"/>
                  </a:lnTo>
                  <a:lnTo>
                    <a:pt x="739393" y="86842"/>
                  </a:lnTo>
                  <a:lnTo>
                    <a:pt x="739393" y="103606"/>
                  </a:lnTo>
                  <a:lnTo>
                    <a:pt x="717296" y="103606"/>
                  </a:lnTo>
                  <a:lnTo>
                    <a:pt x="717296" y="124040"/>
                  </a:lnTo>
                  <a:lnTo>
                    <a:pt x="729868" y="124040"/>
                  </a:lnTo>
                  <a:lnTo>
                    <a:pt x="729868" y="140893"/>
                  </a:lnTo>
                  <a:lnTo>
                    <a:pt x="684276" y="140893"/>
                  </a:lnTo>
                  <a:lnTo>
                    <a:pt x="684276" y="124040"/>
                  </a:lnTo>
                  <a:lnTo>
                    <a:pt x="699008" y="124040"/>
                  </a:lnTo>
                  <a:lnTo>
                    <a:pt x="699008" y="103606"/>
                  </a:lnTo>
                  <a:lnTo>
                    <a:pt x="652272" y="103606"/>
                  </a:lnTo>
                  <a:lnTo>
                    <a:pt x="650748" y="97421"/>
                  </a:lnTo>
                  <a:lnTo>
                    <a:pt x="647826" y="92202"/>
                  </a:lnTo>
                  <a:lnTo>
                    <a:pt x="643509" y="87947"/>
                  </a:lnTo>
                  <a:lnTo>
                    <a:pt x="701166" y="1092"/>
                  </a:lnTo>
                  <a:close/>
                </a:path>
                <a:path w="849629" h="143510">
                  <a:moveTo>
                    <a:pt x="591438" y="1092"/>
                  </a:moveTo>
                  <a:lnTo>
                    <a:pt x="607567" y="1092"/>
                  </a:lnTo>
                  <a:lnTo>
                    <a:pt x="607567" y="86842"/>
                  </a:lnTo>
                  <a:lnTo>
                    <a:pt x="629665" y="86842"/>
                  </a:lnTo>
                  <a:lnTo>
                    <a:pt x="629665" y="103606"/>
                  </a:lnTo>
                  <a:lnTo>
                    <a:pt x="607567" y="103606"/>
                  </a:lnTo>
                  <a:lnTo>
                    <a:pt x="607567" y="124040"/>
                  </a:lnTo>
                  <a:lnTo>
                    <a:pt x="620140" y="124040"/>
                  </a:lnTo>
                  <a:lnTo>
                    <a:pt x="620140" y="140893"/>
                  </a:lnTo>
                  <a:lnTo>
                    <a:pt x="574548" y="140893"/>
                  </a:lnTo>
                  <a:lnTo>
                    <a:pt x="574548" y="124040"/>
                  </a:lnTo>
                  <a:lnTo>
                    <a:pt x="589279" y="124040"/>
                  </a:lnTo>
                  <a:lnTo>
                    <a:pt x="589279" y="103606"/>
                  </a:lnTo>
                  <a:lnTo>
                    <a:pt x="542543" y="103606"/>
                  </a:lnTo>
                  <a:lnTo>
                    <a:pt x="541020" y="97421"/>
                  </a:lnTo>
                  <a:lnTo>
                    <a:pt x="538099" y="92202"/>
                  </a:lnTo>
                  <a:lnTo>
                    <a:pt x="533780" y="87947"/>
                  </a:lnTo>
                  <a:lnTo>
                    <a:pt x="591438" y="1092"/>
                  </a:lnTo>
                  <a:close/>
                </a:path>
                <a:path w="849629" h="143510">
                  <a:moveTo>
                    <a:pt x="404367" y="0"/>
                  </a:moveTo>
                  <a:lnTo>
                    <a:pt x="417441" y="928"/>
                  </a:lnTo>
                  <a:lnTo>
                    <a:pt x="429418" y="3714"/>
                  </a:lnTo>
                  <a:lnTo>
                    <a:pt x="440301" y="8358"/>
                  </a:lnTo>
                  <a:lnTo>
                    <a:pt x="450088" y="14859"/>
                  </a:lnTo>
                  <a:lnTo>
                    <a:pt x="450088" y="2197"/>
                  </a:lnTo>
                  <a:lnTo>
                    <a:pt x="468122" y="2197"/>
                  </a:lnTo>
                  <a:lnTo>
                    <a:pt x="468122" y="46761"/>
                  </a:lnTo>
                  <a:lnTo>
                    <a:pt x="450088" y="46761"/>
                  </a:lnTo>
                  <a:lnTo>
                    <a:pt x="446710" y="40362"/>
                  </a:lnTo>
                  <a:lnTo>
                    <a:pt x="442499" y="34731"/>
                  </a:lnTo>
                  <a:lnTo>
                    <a:pt x="405511" y="18338"/>
                  </a:lnTo>
                  <a:lnTo>
                    <a:pt x="395583" y="19274"/>
                  </a:lnTo>
                  <a:lnTo>
                    <a:pt x="361457" y="50225"/>
                  </a:lnTo>
                  <a:lnTo>
                    <a:pt x="358139" y="71094"/>
                  </a:lnTo>
                  <a:lnTo>
                    <a:pt x="359023" y="82274"/>
                  </a:lnTo>
                  <a:lnTo>
                    <a:pt x="379821" y="115885"/>
                  </a:lnTo>
                  <a:lnTo>
                    <a:pt x="406146" y="124244"/>
                  </a:lnTo>
                  <a:lnTo>
                    <a:pt x="413978" y="123598"/>
                  </a:lnTo>
                  <a:lnTo>
                    <a:pt x="446579" y="101392"/>
                  </a:lnTo>
                  <a:lnTo>
                    <a:pt x="453898" y="84455"/>
                  </a:lnTo>
                  <a:lnTo>
                    <a:pt x="471932" y="94526"/>
                  </a:lnTo>
                  <a:lnTo>
                    <a:pt x="447421" y="130378"/>
                  </a:lnTo>
                  <a:lnTo>
                    <a:pt x="404875" y="143090"/>
                  </a:lnTo>
                  <a:lnTo>
                    <a:pt x="389870" y="141812"/>
                  </a:lnTo>
                  <a:lnTo>
                    <a:pt x="354329" y="122643"/>
                  </a:lnTo>
                  <a:lnTo>
                    <a:pt x="336470" y="86539"/>
                  </a:lnTo>
                  <a:lnTo>
                    <a:pt x="335279" y="72085"/>
                  </a:lnTo>
                  <a:lnTo>
                    <a:pt x="336472" y="56428"/>
                  </a:lnTo>
                  <a:lnTo>
                    <a:pt x="354457" y="19545"/>
                  </a:lnTo>
                  <a:lnTo>
                    <a:pt x="389675" y="1221"/>
                  </a:lnTo>
                  <a:lnTo>
                    <a:pt x="404367" y="0"/>
                  </a:lnTo>
                  <a:close/>
                </a:path>
                <a:path w="849629" h="143510">
                  <a:moveTo>
                    <a:pt x="69087" y="0"/>
                  </a:moveTo>
                  <a:lnTo>
                    <a:pt x="82161" y="928"/>
                  </a:lnTo>
                  <a:lnTo>
                    <a:pt x="94138" y="3714"/>
                  </a:lnTo>
                  <a:lnTo>
                    <a:pt x="105021" y="8358"/>
                  </a:lnTo>
                  <a:lnTo>
                    <a:pt x="114808" y="14859"/>
                  </a:lnTo>
                  <a:lnTo>
                    <a:pt x="114808" y="2197"/>
                  </a:lnTo>
                  <a:lnTo>
                    <a:pt x="132841" y="2197"/>
                  </a:lnTo>
                  <a:lnTo>
                    <a:pt x="132841" y="46761"/>
                  </a:lnTo>
                  <a:lnTo>
                    <a:pt x="114808" y="46761"/>
                  </a:lnTo>
                  <a:lnTo>
                    <a:pt x="111430" y="40362"/>
                  </a:lnTo>
                  <a:lnTo>
                    <a:pt x="107219" y="34731"/>
                  </a:lnTo>
                  <a:lnTo>
                    <a:pt x="70230" y="18338"/>
                  </a:lnTo>
                  <a:lnTo>
                    <a:pt x="60303" y="19274"/>
                  </a:lnTo>
                  <a:lnTo>
                    <a:pt x="26177" y="50225"/>
                  </a:lnTo>
                  <a:lnTo>
                    <a:pt x="22860" y="71094"/>
                  </a:lnTo>
                  <a:lnTo>
                    <a:pt x="23743" y="82274"/>
                  </a:lnTo>
                  <a:lnTo>
                    <a:pt x="44541" y="115885"/>
                  </a:lnTo>
                  <a:lnTo>
                    <a:pt x="70865" y="124244"/>
                  </a:lnTo>
                  <a:lnTo>
                    <a:pt x="78698" y="123598"/>
                  </a:lnTo>
                  <a:lnTo>
                    <a:pt x="111299" y="101392"/>
                  </a:lnTo>
                  <a:lnTo>
                    <a:pt x="118617" y="84455"/>
                  </a:lnTo>
                  <a:lnTo>
                    <a:pt x="136651" y="94526"/>
                  </a:lnTo>
                  <a:lnTo>
                    <a:pt x="112140" y="130378"/>
                  </a:lnTo>
                  <a:lnTo>
                    <a:pt x="69596" y="143090"/>
                  </a:lnTo>
                  <a:lnTo>
                    <a:pt x="54590" y="141812"/>
                  </a:lnTo>
                  <a:lnTo>
                    <a:pt x="19050" y="122643"/>
                  </a:lnTo>
                  <a:lnTo>
                    <a:pt x="1190" y="86539"/>
                  </a:lnTo>
                  <a:lnTo>
                    <a:pt x="0" y="72085"/>
                  </a:lnTo>
                  <a:lnTo>
                    <a:pt x="1192" y="56428"/>
                  </a:lnTo>
                  <a:lnTo>
                    <a:pt x="19176" y="19545"/>
                  </a:lnTo>
                  <a:lnTo>
                    <a:pt x="54395" y="1221"/>
                  </a:lnTo>
                  <a:lnTo>
                    <a:pt x="69087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2566" y="6178486"/>
              <a:ext cx="858520" cy="1522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8895" y="786384"/>
              <a:ext cx="2286000" cy="52151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1031" y="786383"/>
              <a:ext cx="2743200" cy="52059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31063"/>
            <a:ext cx="8827135" cy="6083935"/>
            <a:chOff x="158495" y="131063"/>
            <a:chExt cx="8827135" cy="6083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255"/>
              <a:ext cx="8817864" cy="25085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5070" cy="2505710"/>
            </a:xfrm>
            <a:custGeom>
              <a:avLst/>
              <a:gdLst/>
              <a:ahLst/>
              <a:cxnLst/>
              <a:rect l="l" t="t" r="r" b="b"/>
              <a:pathLst>
                <a:path w="8815070" h="2505710">
                  <a:moveTo>
                    <a:pt x="295821" y="0"/>
                  </a:moveTo>
                  <a:lnTo>
                    <a:pt x="8814816" y="0"/>
                  </a:lnTo>
                  <a:lnTo>
                    <a:pt x="8814816" y="2209673"/>
                  </a:lnTo>
                  <a:lnTo>
                    <a:pt x="8810943" y="2257642"/>
                  </a:lnTo>
                  <a:lnTo>
                    <a:pt x="8799733" y="2303150"/>
                  </a:lnTo>
                  <a:lnTo>
                    <a:pt x="8781794" y="2345587"/>
                  </a:lnTo>
                  <a:lnTo>
                    <a:pt x="8757737" y="2384343"/>
                  </a:lnTo>
                  <a:lnTo>
                    <a:pt x="8728170" y="2418810"/>
                  </a:lnTo>
                  <a:lnTo>
                    <a:pt x="8693703" y="2448377"/>
                  </a:lnTo>
                  <a:lnTo>
                    <a:pt x="8654947" y="2472434"/>
                  </a:lnTo>
                  <a:lnTo>
                    <a:pt x="8612510" y="2490373"/>
                  </a:lnTo>
                  <a:lnTo>
                    <a:pt x="8567002" y="2501583"/>
                  </a:lnTo>
                  <a:lnTo>
                    <a:pt x="8519033" y="2505456"/>
                  </a:lnTo>
                  <a:lnTo>
                    <a:pt x="0" y="2505456"/>
                  </a:lnTo>
                  <a:lnTo>
                    <a:pt x="0" y="295783"/>
                  </a:lnTo>
                  <a:lnTo>
                    <a:pt x="3871" y="247813"/>
                  </a:lnTo>
                  <a:lnTo>
                    <a:pt x="15081" y="202305"/>
                  </a:lnTo>
                  <a:lnTo>
                    <a:pt x="33019" y="159868"/>
                  </a:lnTo>
                  <a:lnTo>
                    <a:pt x="57077" y="121112"/>
                  </a:lnTo>
                  <a:lnTo>
                    <a:pt x="86645" y="86645"/>
                  </a:lnTo>
                  <a:lnTo>
                    <a:pt x="121115" y="57078"/>
                  </a:lnTo>
                  <a:lnTo>
                    <a:pt x="159876" y="33021"/>
                  </a:lnTo>
                  <a:lnTo>
                    <a:pt x="202320" y="15082"/>
                  </a:lnTo>
                  <a:lnTo>
                    <a:pt x="247838" y="3872"/>
                  </a:lnTo>
                  <a:lnTo>
                    <a:pt x="295821" y="0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5663" y="131063"/>
              <a:ext cx="3430524" cy="3398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895" y="768095"/>
              <a:ext cx="1783079" cy="54467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8128" y="710183"/>
              <a:ext cx="1999487" cy="550468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65555" y="6305816"/>
            <a:ext cx="948690" cy="169545"/>
            <a:chOff x="1265555" y="6305816"/>
            <a:chExt cx="948690" cy="169545"/>
          </a:xfrm>
        </p:grpSpPr>
        <p:sp>
          <p:nvSpPr>
            <p:cNvPr id="9" name="object 9"/>
            <p:cNvSpPr/>
            <p:nvPr/>
          </p:nvSpPr>
          <p:spPr>
            <a:xfrm>
              <a:off x="1270127" y="6310388"/>
              <a:ext cx="939800" cy="160655"/>
            </a:xfrm>
            <a:custGeom>
              <a:avLst/>
              <a:gdLst/>
              <a:ahLst/>
              <a:cxnLst/>
              <a:rect l="l" t="t" r="r" b="b"/>
              <a:pathLst>
                <a:path w="939800" h="160654">
                  <a:moveTo>
                    <a:pt x="822197" y="138861"/>
                  </a:moveTo>
                  <a:lnTo>
                    <a:pt x="771143" y="138861"/>
                  </a:lnTo>
                  <a:lnTo>
                    <a:pt x="771143" y="157721"/>
                  </a:lnTo>
                  <a:lnTo>
                    <a:pt x="822197" y="157721"/>
                  </a:lnTo>
                  <a:lnTo>
                    <a:pt x="822197" y="138861"/>
                  </a:lnTo>
                  <a:close/>
                </a:path>
                <a:path w="939800" h="160654">
                  <a:moveTo>
                    <a:pt x="808100" y="115976"/>
                  </a:moveTo>
                  <a:lnTo>
                    <a:pt x="787654" y="115976"/>
                  </a:lnTo>
                  <a:lnTo>
                    <a:pt x="787654" y="138861"/>
                  </a:lnTo>
                  <a:lnTo>
                    <a:pt x="808100" y="138861"/>
                  </a:lnTo>
                  <a:lnTo>
                    <a:pt x="808100" y="115976"/>
                  </a:lnTo>
                  <a:close/>
                </a:path>
                <a:path w="939800" h="160654">
                  <a:moveTo>
                    <a:pt x="808100" y="1231"/>
                  </a:moveTo>
                  <a:lnTo>
                    <a:pt x="790066" y="1231"/>
                  </a:lnTo>
                  <a:lnTo>
                    <a:pt x="725423" y="98450"/>
                  </a:lnTo>
                  <a:lnTo>
                    <a:pt x="730249" y="103212"/>
                  </a:lnTo>
                  <a:lnTo>
                    <a:pt x="733552" y="109054"/>
                  </a:lnTo>
                  <a:lnTo>
                    <a:pt x="735456" y="115976"/>
                  </a:lnTo>
                  <a:lnTo>
                    <a:pt x="832866" y="115976"/>
                  </a:lnTo>
                  <a:lnTo>
                    <a:pt x="832866" y="97231"/>
                  </a:lnTo>
                  <a:lnTo>
                    <a:pt x="746886" y="97231"/>
                  </a:lnTo>
                  <a:lnTo>
                    <a:pt x="787654" y="36055"/>
                  </a:lnTo>
                  <a:lnTo>
                    <a:pt x="808100" y="36055"/>
                  </a:lnTo>
                  <a:lnTo>
                    <a:pt x="808100" y="1231"/>
                  </a:lnTo>
                  <a:close/>
                </a:path>
                <a:path w="939800" h="160654">
                  <a:moveTo>
                    <a:pt x="808100" y="36055"/>
                  </a:moveTo>
                  <a:lnTo>
                    <a:pt x="787654" y="36055"/>
                  </a:lnTo>
                  <a:lnTo>
                    <a:pt x="787654" y="97231"/>
                  </a:lnTo>
                  <a:lnTo>
                    <a:pt x="808100" y="97231"/>
                  </a:lnTo>
                  <a:lnTo>
                    <a:pt x="808100" y="36055"/>
                  </a:lnTo>
                  <a:close/>
                </a:path>
                <a:path w="939800" h="160654">
                  <a:moveTo>
                    <a:pt x="939291" y="138861"/>
                  </a:moveTo>
                  <a:lnTo>
                    <a:pt x="876680" y="138861"/>
                  </a:lnTo>
                  <a:lnTo>
                    <a:pt x="876680" y="157721"/>
                  </a:lnTo>
                  <a:lnTo>
                    <a:pt x="939291" y="157721"/>
                  </a:lnTo>
                  <a:lnTo>
                    <a:pt x="939291" y="138861"/>
                  </a:lnTo>
                  <a:close/>
                </a:path>
                <a:path w="939800" h="160654">
                  <a:moveTo>
                    <a:pt x="919098" y="2679"/>
                  </a:moveTo>
                  <a:lnTo>
                    <a:pt x="876680" y="2679"/>
                  </a:lnTo>
                  <a:lnTo>
                    <a:pt x="876680" y="21323"/>
                  </a:lnTo>
                  <a:lnTo>
                    <a:pt x="897890" y="21323"/>
                  </a:lnTo>
                  <a:lnTo>
                    <a:pt x="897890" y="138861"/>
                  </a:lnTo>
                  <a:lnTo>
                    <a:pt x="919098" y="138861"/>
                  </a:lnTo>
                  <a:lnTo>
                    <a:pt x="919098" y="2679"/>
                  </a:lnTo>
                  <a:close/>
                </a:path>
                <a:path w="939800" h="160654">
                  <a:moveTo>
                    <a:pt x="679958" y="138861"/>
                  </a:moveTo>
                  <a:lnTo>
                    <a:pt x="618743" y="138861"/>
                  </a:lnTo>
                  <a:lnTo>
                    <a:pt x="618743" y="157721"/>
                  </a:lnTo>
                  <a:lnTo>
                    <a:pt x="679958" y="157721"/>
                  </a:lnTo>
                  <a:lnTo>
                    <a:pt x="679958" y="138861"/>
                  </a:lnTo>
                  <a:close/>
                </a:path>
                <a:path w="939800" h="160654">
                  <a:moveTo>
                    <a:pt x="701311" y="22669"/>
                  </a:moveTo>
                  <a:lnTo>
                    <a:pt x="679958" y="22669"/>
                  </a:lnTo>
                  <a:lnTo>
                    <a:pt x="672933" y="33704"/>
                  </a:lnTo>
                  <a:lnTo>
                    <a:pt x="653287" y="76022"/>
                  </a:lnTo>
                  <a:lnTo>
                    <a:pt x="640840" y="123674"/>
                  </a:lnTo>
                  <a:lnTo>
                    <a:pt x="639317" y="138861"/>
                  </a:lnTo>
                  <a:lnTo>
                    <a:pt x="661923" y="138861"/>
                  </a:lnTo>
                  <a:lnTo>
                    <a:pt x="662761" y="124246"/>
                  </a:lnTo>
                  <a:lnTo>
                    <a:pt x="665289" y="108518"/>
                  </a:lnTo>
                  <a:lnTo>
                    <a:pt x="682392" y="56407"/>
                  </a:lnTo>
                  <a:lnTo>
                    <a:pt x="696819" y="28807"/>
                  </a:lnTo>
                  <a:lnTo>
                    <a:pt x="701311" y="22669"/>
                  </a:lnTo>
                  <a:close/>
                </a:path>
                <a:path w="939800" h="160654">
                  <a:moveTo>
                    <a:pt x="704341" y="2679"/>
                  </a:moveTo>
                  <a:lnTo>
                    <a:pt x="607314" y="2679"/>
                  </a:lnTo>
                  <a:lnTo>
                    <a:pt x="607314" y="43535"/>
                  </a:lnTo>
                  <a:lnTo>
                    <a:pt x="626491" y="43535"/>
                  </a:lnTo>
                  <a:lnTo>
                    <a:pt x="626491" y="22669"/>
                  </a:lnTo>
                  <a:lnTo>
                    <a:pt x="701311" y="22669"/>
                  </a:lnTo>
                  <a:lnTo>
                    <a:pt x="704341" y="18529"/>
                  </a:lnTo>
                  <a:lnTo>
                    <a:pt x="704341" y="2679"/>
                  </a:lnTo>
                  <a:close/>
                </a:path>
                <a:path w="939800" h="160654">
                  <a:moveTo>
                    <a:pt x="222757" y="2463"/>
                  </a:moveTo>
                  <a:lnTo>
                    <a:pt x="169672" y="2463"/>
                  </a:lnTo>
                  <a:lnTo>
                    <a:pt x="169672" y="21882"/>
                  </a:lnTo>
                  <a:lnTo>
                    <a:pt x="207390" y="21882"/>
                  </a:lnTo>
                  <a:lnTo>
                    <a:pt x="260476" y="159283"/>
                  </a:lnTo>
                  <a:lnTo>
                    <a:pt x="265048" y="159283"/>
                  </a:lnTo>
                  <a:lnTo>
                    <a:pt x="284705" y="108889"/>
                  </a:lnTo>
                  <a:lnTo>
                    <a:pt x="263651" y="108889"/>
                  </a:lnTo>
                  <a:lnTo>
                    <a:pt x="222757" y="2463"/>
                  </a:lnTo>
                  <a:close/>
                </a:path>
                <a:path w="939800" h="160654">
                  <a:moveTo>
                    <a:pt x="224535" y="138303"/>
                  </a:moveTo>
                  <a:lnTo>
                    <a:pt x="169672" y="138303"/>
                  </a:lnTo>
                  <a:lnTo>
                    <a:pt x="169672" y="157721"/>
                  </a:lnTo>
                  <a:lnTo>
                    <a:pt x="224535" y="157721"/>
                  </a:lnTo>
                  <a:lnTo>
                    <a:pt x="224535" y="138303"/>
                  </a:lnTo>
                  <a:close/>
                </a:path>
                <a:path w="939800" h="160654">
                  <a:moveTo>
                    <a:pt x="358647" y="138303"/>
                  </a:moveTo>
                  <a:lnTo>
                    <a:pt x="300100" y="138303"/>
                  </a:lnTo>
                  <a:lnTo>
                    <a:pt x="300100" y="157721"/>
                  </a:lnTo>
                  <a:lnTo>
                    <a:pt x="358647" y="157721"/>
                  </a:lnTo>
                  <a:lnTo>
                    <a:pt x="358647" y="138303"/>
                  </a:lnTo>
                  <a:close/>
                </a:path>
                <a:path w="939800" h="160654">
                  <a:moveTo>
                    <a:pt x="207390" y="21882"/>
                  </a:moveTo>
                  <a:lnTo>
                    <a:pt x="188213" y="21882"/>
                  </a:lnTo>
                  <a:lnTo>
                    <a:pt x="188213" y="138303"/>
                  </a:lnTo>
                  <a:lnTo>
                    <a:pt x="207390" y="138303"/>
                  </a:lnTo>
                  <a:lnTo>
                    <a:pt x="207390" y="21882"/>
                  </a:lnTo>
                  <a:close/>
                </a:path>
                <a:path w="939800" h="160654">
                  <a:moveTo>
                    <a:pt x="339851" y="21882"/>
                  </a:moveTo>
                  <a:lnTo>
                    <a:pt x="318642" y="21882"/>
                  </a:lnTo>
                  <a:lnTo>
                    <a:pt x="318642" y="138303"/>
                  </a:lnTo>
                  <a:lnTo>
                    <a:pt x="339851" y="138303"/>
                  </a:lnTo>
                  <a:lnTo>
                    <a:pt x="339851" y="21882"/>
                  </a:lnTo>
                  <a:close/>
                </a:path>
                <a:path w="939800" h="160654">
                  <a:moveTo>
                    <a:pt x="358647" y="2463"/>
                  </a:moveTo>
                  <a:lnTo>
                    <a:pt x="304926" y="2463"/>
                  </a:lnTo>
                  <a:lnTo>
                    <a:pt x="263651" y="108889"/>
                  </a:lnTo>
                  <a:lnTo>
                    <a:pt x="284705" y="108889"/>
                  </a:lnTo>
                  <a:lnTo>
                    <a:pt x="318642" y="21882"/>
                  </a:lnTo>
                  <a:lnTo>
                    <a:pt x="358647" y="21882"/>
                  </a:lnTo>
                  <a:lnTo>
                    <a:pt x="358647" y="2463"/>
                  </a:lnTo>
                  <a:close/>
                </a:path>
                <a:path w="939800" h="160654">
                  <a:moveTo>
                    <a:pt x="452247" y="0"/>
                  </a:moveTo>
                  <a:lnTo>
                    <a:pt x="407866" y="12312"/>
                  </a:lnTo>
                  <a:lnTo>
                    <a:pt x="380253" y="47532"/>
                  </a:lnTo>
                  <a:lnTo>
                    <a:pt x="374903" y="80708"/>
                  </a:lnTo>
                  <a:lnTo>
                    <a:pt x="376237" y="96883"/>
                  </a:lnTo>
                  <a:lnTo>
                    <a:pt x="396240" y="137299"/>
                  </a:lnTo>
                  <a:lnTo>
                    <a:pt x="436066" y="158754"/>
                  </a:lnTo>
                  <a:lnTo>
                    <a:pt x="452881" y="160185"/>
                  </a:lnTo>
                  <a:lnTo>
                    <a:pt x="465929" y="159294"/>
                  </a:lnTo>
                  <a:lnTo>
                    <a:pt x="478202" y="156624"/>
                  </a:lnTo>
                  <a:lnTo>
                    <a:pt x="489690" y="152175"/>
                  </a:lnTo>
                  <a:lnTo>
                    <a:pt x="500379" y="145948"/>
                  </a:lnTo>
                  <a:lnTo>
                    <a:pt x="508688" y="139090"/>
                  </a:lnTo>
                  <a:lnTo>
                    <a:pt x="454278" y="139090"/>
                  </a:lnTo>
                  <a:lnTo>
                    <a:pt x="443704" y="138049"/>
                  </a:lnTo>
                  <a:lnTo>
                    <a:pt x="409420" y="113514"/>
                  </a:lnTo>
                  <a:lnTo>
                    <a:pt x="400430" y="79590"/>
                  </a:lnTo>
                  <a:lnTo>
                    <a:pt x="401361" y="67360"/>
                  </a:lnTo>
                  <a:lnTo>
                    <a:pt x="423370" y="29962"/>
                  </a:lnTo>
                  <a:lnTo>
                    <a:pt x="453516" y="20548"/>
                  </a:lnTo>
                  <a:lnTo>
                    <a:pt x="523621" y="20548"/>
                  </a:lnTo>
                  <a:lnTo>
                    <a:pt x="523621" y="16637"/>
                  </a:lnTo>
                  <a:lnTo>
                    <a:pt x="503554" y="16637"/>
                  </a:lnTo>
                  <a:lnTo>
                    <a:pt x="492555" y="9360"/>
                  </a:lnTo>
                  <a:lnTo>
                    <a:pt x="480329" y="4160"/>
                  </a:lnTo>
                  <a:lnTo>
                    <a:pt x="466889" y="1040"/>
                  </a:lnTo>
                  <a:lnTo>
                    <a:pt x="452247" y="0"/>
                  </a:lnTo>
                  <a:close/>
                </a:path>
                <a:path w="939800" h="160654">
                  <a:moveTo>
                    <a:pt x="507746" y="94551"/>
                  </a:moveTo>
                  <a:lnTo>
                    <a:pt x="486917" y="127533"/>
                  </a:lnTo>
                  <a:lnTo>
                    <a:pt x="454278" y="139090"/>
                  </a:lnTo>
                  <a:lnTo>
                    <a:pt x="508688" y="139090"/>
                  </a:lnTo>
                  <a:lnTo>
                    <a:pt x="509928" y="138049"/>
                  </a:lnTo>
                  <a:lnTo>
                    <a:pt x="517636" y="128803"/>
                  </a:lnTo>
                  <a:lnTo>
                    <a:pt x="523650" y="118044"/>
                  </a:lnTo>
                  <a:lnTo>
                    <a:pt x="527939" y="105829"/>
                  </a:lnTo>
                  <a:lnTo>
                    <a:pt x="507746" y="94551"/>
                  </a:lnTo>
                  <a:close/>
                </a:path>
                <a:path w="939800" h="160654">
                  <a:moveTo>
                    <a:pt x="523621" y="20548"/>
                  </a:moveTo>
                  <a:lnTo>
                    <a:pt x="453516" y="20548"/>
                  </a:lnTo>
                  <a:lnTo>
                    <a:pt x="461136" y="21067"/>
                  </a:lnTo>
                  <a:lnTo>
                    <a:pt x="468566" y="22625"/>
                  </a:lnTo>
                  <a:lnTo>
                    <a:pt x="499695" y="45199"/>
                  </a:lnTo>
                  <a:lnTo>
                    <a:pt x="503554" y="52362"/>
                  </a:lnTo>
                  <a:lnTo>
                    <a:pt x="523621" y="52362"/>
                  </a:lnTo>
                  <a:lnTo>
                    <a:pt x="523621" y="20548"/>
                  </a:lnTo>
                  <a:close/>
                </a:path>
                <a:path w="939800" h="160654">
                  <a:moveTo>
                    <a:pt x="523621" y="2463"/>
                  </a:moveTo>
                  <a:lnTo>
                    <a:pt x="503554" y="2463"/>
                  </a:lnTo>
                  <a:lnTo>
                    <a:pt x="503554" y="16637"/>
                  </a:lnTo>
                  <a:lnTo>
                    <a:pt x="523621" y="16637"/>
                  </a:lnTo>
                  <a:lnTo>
                    <a:pt x="523621" y="2463"/>
                  </a:lnTo>
                  <a:close/>
                </a:path>
                <a:path w="939800" h="160654">
                  <a:moveTo>
                    <a:pt x="77342" y="0"/>
                  </a:moveTo>
                  <a:lnTo>
                    <a:pt x="32962" y="12312"/>
                  </a:lnTo>
                  <a:lnTo>
                    <a:pt x="5349" y="47532"/>
                  </a:lnTo>
                  <a:lnTo>
                    <a:pt x="0" y="80708"/>
                  </a:lnTo>
                  <a:lnTo>
                    <a:pt x="1333" y="96883"/>
                  </a:lnTo>
                  <a:lnTo>
                    <a:pt x="21335" y="137299"/>
                  </a:lnTo>
                  <a:lnTo>
                    <a:pt x="61162" y="158754"/>
                  </a:lnTo>
                  <a:lnTo>
                    <a:pt x="77978" y="160185"/>
                  </a:lnTo>
                  <a:lnTo>
                    <a:pt x="91025" y="159294"/>
                  </a:lnTo>
                  <a:lnTo>
                    <a:pt x="103298" y="156624"/>
                  </a:lnTo>
                  <a:lnTo>
                    <a:pt x="114786" y="152175"/>
                  </a:lnTo>
                  <a:lnTo>
                    <a:pt x="125475" y="145948"/>
                  </a:lnTo>
                  <a:lnTo>
                    <a:pt x="133784" y="139090"/>
                  </a:lnTo>
                  <a:lnTo>
                    <a:pt x="79375" y="139090"/>
                  </a:lnTo>
                  <a:lnTo>
                    <a:pt x="68800" y="138049"/>
                  </a:lnTo>
                  <a:lnTo>
                    <a:pt x="34516" y="113514"/>
                  </a:lnTo>
                  <a:lnTo>
                    <a:pt x="25526" y="79590"/>
                  </a:lnTo>
                  <a:lnTo>
                    <a:pt x="26457" y="67360"/>
                  </a:lnTo>
                  <a:lnTo>
                    <a:pt x="48466" y="29962"/>
                  </a:lnTo>
                  <a:lnTo>
                    <a:pt x="78612" y="20548"/>
                  </a:lnTo>
                  <a:lnTo>
                    <a:pt x="148716" y="20548"/>
                  </a:lnTo>
                  <a:lnTo>
                    <a:pt x="148716" y="16637"/>
                  </a:lnTo>
                  <a:lnTo>
                    <a:pt x="128650" y="16637"/>
                  </a:lnTo>
                  <a:lnTo>
                    <a:pt x="117651" y="9360"/>
                  </a:lnTo>
                  <a:lnTo>
                    <a:pt x="105425" y="4160"/>
                  </a:lnTo>
                  <a:lnTo>
                    <a:pt x="91985" y="1040"/>
                  </a:lnTo>
                  <a:lnTo>
                    <a:pt x="77342" y="0"/>
                  </a:lnTo>
                  <a:close/>
                </a:path>
                <a:path w="939800" h="160654">
                  <a:moveTo>
                    <a:pt x="132841" y="94551"/>
                  </a:moveTo>
                  <a:lnTo>
                    <a:pt x="112013" y="127533"/>
                  </a:lnTo>
                  <a:lnTo>
                    <a:pt x="79375" y="139090"/>
                  </a:lnTo>
                  <a:lnTo>
                    <a:pt x="133784" y="139090"/>
                  </a:lnTo>
                  <a:lnTo>
                    <a:pt x="135024" y="138049"/>
                  </a:lnTo>
                  <a:lnTo>
                    <a:pt x="142732" y="128803"/>
                  </a:lnTo>
                  <a:lnTo>
                    <a:pt x="148746" y="118044"/>
                  </a:lnTo>
                  <a:lnTo>
                    <a:pt x="153034" y="105829"/>
                  </a:lnTo>
                  <a:lnTo>
                    <a:pt x="132841" y="94551"/>
                  </a:lnTo>
                  <a:close/>
                </a:path>
                <a:path w="939800" h="160654">
                  <a:moveTo>
                    <a:pt x="148716" y="20548"/>
                  </a:moveTo>
                  <a:lnTo>
                    <a:pt x="78612" y="20548"/>
                  </a:lnTo>
                  <a:lnTo>
                    <a:pt x="86233" y="21067"/>
                  </a:lnTo>
                  <a:lnTo>
                    <a:pt x="93662" y="22625"/>
                  </a:lnTo>
                  <a:lnTo>
                    <a:pt x="124791" y="45199"/>
                  </a:lnTo>
                  <a:lnTo>
                    <a:pt x="128650" y="52362"/>
                  </a:lnTo>
                  <a:lnTo>
                    <a:pt x="148716" y="52362"/>
                  </a:lnTo>
                  <a:lnTo>
                    <a:pt x="148716" y="20548"/>
                  </a:lnTo>
                  <a:close/>
                </a:path>
                <a:path w="939800" h="160654">
                  <a:moveTo>
                    <a:pt x="148716" y="2463"/>
                  </a:moveTo>
                  <a:lnTo>
                    <a:pt x="128650" y="2463"/>
                  </a:lnTo>
                  <a:lnTo>
                    <a:pt x="128650" y="16637"/>
                  </a:lnTo>
                  <a:lnTo>
                    <a:pt x="148716" y="16637"/>
                  </a:lnTo>
                  <a:lnTo>
                    <a:pt x="148716" y="2463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70127" y="6310388"/>
              <a:ext cx="939800" cy="160655"/>
            </a:xfrm>
            <a:custGeom>
              <a:avLst/>
              <a:gdLst/>
              <a:ahLst/>
              <a:cxnLst/>
              <a:rect l="l" t="t" r="r" b="b"/>
              <a:pathLst>
                <a:path w="939800" h="160654">
                  <a:moveTo>
                    <a:pt x="787654" y="36055"/>
                  </a:moveTo>
                  <a:lnTo>
                    <a:pt x="746886" y="97231"/>
                  </a:lnTo>
                  <a:lnTo>
                    <a:pt x="787654" y="97231"/>
                  </a:lnTo>
                  <a:lnTo>
                    <a:pt x="787654" y="36055"/>
                  </a:lnTo>
                  <a:close/>
                </a:path>
                <a:path w="939800" h="160654">
                  <a:moveTo>
                    <a:pt x="876680" y="2679"/>
                  </a:moveTo>
                  <a:lnTo>
                    <a:pt x="919098" y="2679"/>
                  </a:lnTo>
                  <a:lnTo>
                    <a:pt x="919098" y="138861"/>
                  </a:lnTo>
                  <a:lnTo>
                    <a:pt x="939291" y="138861"/>
                  </a:lnTo>
                  <a:lnTo>
                    <a:pt x="939291" y="157721"/>
                  </a:lnTo>
                  <a:lnTo>
                    <a:pt x="876680" y="157721"/>
                  </a:lnTo>
                  <a:lnTo>
                    <a:pt x="876680" y="138861"/>
                  </a:lnTo>
                  <a:lnTo>
                    <a:pt x="897890" y="138861"/>
                  </a:lnTo>
                  <a:lnTo>
                    <a:pt x="897890" y="21323"/>
                  </a:lnTo>
                  <a:lnTo>
                    <a:pt x="876680" y="21323"/>
                  </a:lnTo>
                  <a:lnTo>
                    <a:pt x="876680" y="2679"/>
                  </a:lnTo>
                  <a:close/>
                </a:path>
                <a:path w="939800" h="160654">
                  <a:moveTo>
                    <a:pt x="607314" y="2679"/>
                  </a:moveTo>
                  <a:lnTo>
                    <a:pt x="704341" y="2679"/>
                  </a:lnTo>
                  <a:lnTo>
                    <a:pt x="704341" y="18529"/>
                  </a:lnTo>
                  <a:lnTo>
                    <a:pt x="696819" y="28807"/>
                  </a:lnTo>
                  <a:lnTo>
                    <a:pt x="689498" y="41432"/>
                  </a:lnTo>
                  <a:lnTo>
                    <a:pt x="669532" y="91680"/>
                  </a:lnTo>
                  <a:lnTo>
                    <a:pt x="661923" y="138861"/>
                  </a:lnTo>
                  <a:lnTo>
                    <a:pt x="679958" y="138861"/>
                  </a:lnTo>
                  <a:lnTo>
                    <a:pt x="679958" y="157721"/>
                  </a:lnTo>
                  <a:lnTo>
                    <a:pt x="618743" y="157721"/>
                  </a:lnTo>
                  <a:lnTo>
                    <a:pt x="618743" y="138861"/>
                  </a:lnTo>
                  <a:lnTo>
                    <a:pt x="639317" y="138861"/>
                  </a:lnTo>
                  <a:lnTo>
                    <a:pt x="640840" y="123674"/>
                  </a:lnTo>
                  <a:lnTo>
                    <a:pt x="653287" y="76022"/>
                  </a:lnTo>
                  <a:lnTo>
                    <a:pt x="672933" y="33704"/>
                  </a:lnTo>
                  <a:lnTo>
                    <a:pt x="679958" y="22669"/>
                  </a:lnTo>
                  <a:lnTo>
                    <a:pt x="626491" y="22669"/>
                  </a:lnTo>
                  <a:lnTo>
                    <a:pt x="626491" y="43535"/>
                  </a:lnTo>
                  <a:lnTo>
                    <a:pt x="607314" y="43535"/>
                  </a:lnTo>
                  <a:lnTo>
                    <a:pt x="607314" y="2679"/>
                  </a:lnTo>
                  <a:close/>
                </a:path>
                <a:path w="939800" h="160654">
                  <a:moveTo>
                    <a:pt x="169672" y="2463"/>
                  </a:moveTo>
                  <a:lnTo>
                    <a:pt x="222757" y="2463"/>
                  </a:lnTo>
                  <a:lnTo>
                    <a:pt x="263651" y="108889"/>
                  </a:lnTo>
                  <a:lnTo>
                    <a:pt x="304926" y="2463"/>
                  </a:lnTo>
                  <a:lnTo>
                    <a:pt x="358647" y="2463"/>
                  </a:lnTo>
                  <a:lnTo>
                    <a:pt x="358647" y="21882"/>
                  </a:lnTo>
                  <a:lnTo>
                    <a:pt x="339851" y="21882"/>
                  </a:lnTo>
                  <a:lnTo>
                    <a:pt x="339851" y="138303"/>
                  </a:lnTo>
                  <a:lnTo>
                    <a:pt x="358647" y="138303"/>
                  </a:lnTo>
                  <a:lnTo>
                    <a:pt x="358647" y="157721"/>
                  </a:lnTo>
                  <a:lnTo>
                    <a:pt x="300100" y="157721"/>
                  </a:lnTo>
                  <a:lnTo>
                    <a:pt x="300100" y="138303"/>
                  </a:lnTo>
                  <a:lnTo>
                    <a:pt x="318642" y="138303"/>
                  </a:lnTo>
                  <a:lnTo>
                    <a:pt x="318642" y="21882"/>
                  </a:lnTo>
                  <a:lnTo>
                    <a:pt x="265048" y="159283"/>
                  </a:lnTo>
                  <a:lnTo>
                    <a:pt x="260476" y="159283"/>
                  </a:lnTo>
                  <a:lnTo>
                    <a:pt x="207390" y="21882"/>
                  </a:lnTo>
                  <a:lnTo>
                    <a:pt x="207390" y="138303"/>
                  </a:lnTo>
                  <a:lnTo>
                    <a:pt x="224535" y="138303"/>
                  </a:lnTo>
                  <a:lnTo>
                    <a:pt x="224535" y="157721"/>
                  </a:lnTo>
                  <a:lnTo>
                    <a:pt x="169672" y="157721"/>
                  </a:lnTo>
                  <a:lnTo>
                    <a:pt x="169672" y="138303"/>
                  </a:lnTo>
                  <a:lnTo>
                    <a:pt x="188213" y="138303"/>
                  </a:lnTo>
                  <a:lnTo>
                    <a:pt x="188213" y="21882"/>
                  </a:lnTo>
                  <a:lnTo>
                    <a:pt x="169672" y="21882"/>
                  </a:lnTo>
                  <a:lnTo>
                    <a:pt x="169672" y="2463"/>
                  </a:lnTo>
                  <a:close/>
                </a:path>
                <a:path w="939800" h="160654">
                  <a:moveTo>
                    <a:pt x="790066" y="1231"/>
                  </a:moveTo>
                  <a:lnTo>
                    <a:pt x="808100" y="1231"/>
                  </a:lnTo>
                  <a:lnTo>
                    <a:pt x="808100" y="97231"/>
                  </a:lnTo>
                  <a:lnTo>
                    <a:pt x="832866" y="97231"/>
                  </a:lnTo>
                  <a:lnTo>
                    <a:pt x="832866" y="115976"/>
                  </a:lnTo>
                  <a:lnTo>
                    <a:pt x="808100" y="115976"/>
                  </a:lnTo>
                  <a:lnTo>
                    <a:pt x="808100" y="138861"/>
                  </a:lnTo>
                  <a:lnTo>
                    <a:pt x="822197" y="138861"/>
                  </a:lnTo>
                  <a:lnTo>
                    <a:pt x="822197" y="157721"/>
                  </a:lnTo>
                  <a:lnTo>
                    <a:pt x="771143" y="157721"/>
                  </a:lnTo>
                  <a:lnTo>
                    <a:pt x="771143" y="138861"/>
                  </a:lnTo>
                  <a:lnTo>
                    <a:pt x="787654" y="138861"/>
                  </a:lnTo>
                  <a:lnTo>
                    <a:pt x="787654" y="115976"/>
                  </a:lnTo>
                  <a:lnTo>
                    <a:pt x="735456" y="115976"/>
                  </a:lnTo>
                  <a:lnTo>
                    <a:pt x="733552" y="109054"/>
                  </a:lnTo>
                  <a:lnTo>
                    <a:pt x="730249" y="103212"/>
                  </a:lnTo>
                  <a:lnTo>
                    <a:pt x="725423" y="98450"/>
                  </a:lnTo>
                  <a:lnTo>
                    <a:pt x="790066" y="1231"/>
                  </a:lnTo>
                  <a:close/>
                </a:path>
                <a:path w="939800" h="160654">
                  <a:moveTo>
                    <a:pt x="452247" y="0"/>
                  </a:moveTo>
                  <a:lnTo>
                    <a:pt x="466889" y="1040"/>
                  </a:lnTo>
                  <a:lnTo>
                    <a:pt x="480329" y="4160"/>
                  </a:lnTo>
                  <a:lnTo>
                    <a:pt x="492555" y="9360"/>
                  </a:lnTo>
                  <a:lnTo>
                    <a:pt x="503554" y="16637"/>
                  </a:lnTo>
                  <a:lnTo>
                    <a:pt x="503554" y="2463"/>
                  </a:lnTo>
                  <a:lnTo>
                    <a:pt x="523621" y="2463"/>
                  </a:lnTo>
                  <a:lnTo>
                    <a:pt x="523621" y="52362"/>
                  </a:lnTo>
                  <a:lnTo>
                    <a:pt x="503554" y="52362"/>
                  </a:lnTo>
                  <a:lnTo>
                    <a:pt x="499695" y="45199"/>
                  </a:lnTo>
                  <a:lnTo>
                    <a:pt x="494966" y="38893"/>
                  </a:lnTo>
                  <a:lnTo>
                    <a:pt x="461136" y="21067"/>
                  </a:lnTo>
                  <a:lnTo>
                    <a:pt x="453516" y="20548"/>
                  </a:lnTo>
                  <a:lnTo>
                    <a:pt x="442420" y="21594"/>
                  </a:lnTo>
                  <a:lnTo>
                    <a:pt x="408842" y="46209"/>
                  </a:lnTo>
                  <a:lnTo>
                    <a:pt x="400430" y="79590"/>
                  </a:lnTo>
                  <a:lnTo>
                    <a:pt x="401431" y="92106"/>
                  </a:lnTo>
                  <a:lnTo>
                    <a:pt x="424793" y="129730"/>
                  </a:lnTo>
                  <a:lnTo>
                    <a:pt x="454278" y="139090"/>
                  </a:lnTo>
                  <a:lnTo>
                    <a:pt x="463040" y="138366"/>
                  </a:lnTo>
                  <a:lnTo>
                    <a:pt x="499522" y="113514"/>
                  </a:lnTo>
                  <a:lnTo>
                    <a:pt x="507746" y="94551"/>
                  </a:lnTo>
                  <a:lnTo>
                    <a:pt x="527939" y="105829"/>
                  </a:lnTo>
                  <a:lnTo>
                    <a:pt x="500379" y="145948"/>
                  </a:lnTo>
                  <a:lnTo>
                    <a:pt x="452881" y="160185"/>
                  </a:lnTo>
                  <a:lnTo>
                    <a:pt x="436066" y="158754"/>
                  </a:lnTo>
                  <a:lnTo>
                    <a:pt x="396240" y="137299"/>
                  </a:lnTo>
                  <a:lnTo>
                    <a:pt x="376237" y="96883"/>
                  </a:lnTo>
                  <a:lnTo>
                    <a:pt x="374903" y="80708"/>
                  </a:lnTo>
                  <a:lnTo>
                    <a:pt x="376239" y="63180"/>
                  </a:lnTo>
                  <a:lnTo>
                    <a:pt x="396366" y="21882"/>
                  </a:lnTo>
                  <a:lnTo>
                    <a:pt x="435818" y="1368"/>
                  </a:lnTo>
                  <a:lnTo>
                    <a:pt x="452247" y="0"/>
                  </a:lnTo>
                  <a:close/>
                </a:path>
                <a:path w="939800" h="160654">
                  <a:moveTo>
                    <a:pt x="77342" y="0"/>
                  </a:moveTo>
                  <a:lnTo>
                    <a:pt x="91985" y="1040"/>
                  </a:lnTo>
                  <a:lnTo>
                    <a:pt x="105425" y="4160"/>
                  </a:lnTo>
                  <a:lnTo>
                    <a:pt x="117651" y="9360"/>
                  </a:lnTo>
                  <a:lnTo>
                    <a:pt x="128650" y="16637"/>
                  </a:lnTo>
                  <a:lnTo>
                    <a:pt x="128650" y="2463"/>
                  </a:lnTo>
                  <a:lnTo>
                    <a:pt x="148716" y="2463"/>
                  </a:lnTo>
                  <a:lnTo>
                    <a:pt x="148716" y="52362"/>
                  </a:lnTo>
                  <a:lnTo>
                    <a:pt x="128650" y="52362"/>
                  </a:lnTo>
                  <a:lnTo>
                    <a:pt x="124791" y="45199"/>
                  </a:lnTo>
                  <a:lnTo>
                    <a:pt x="120062" y="38893"/>
                  </a:lnTo>
                  <a:lnTo>
                    <a:pt x="86233" y="21067"/>
                  </a:lnTo>
                  <a:lnTo>
                    <a:pt x="78612" y="20548"/>
                  </a:lnTo>
                  <a:lnTo>
                    <a:pt x="67516" y="21594"/>
                  </a:lnTo>
                  <a:lnTo>
                    <a:pt x="33938" y="46209"/>
                  </a:lnTo>
                  <a:lnTo>
                    <a:pt x="25526" y="79590"/>
                  </a:lnTo>
                  <a:lnTo>
                    <a:pt x="26527" y="92106"/>
                  </a:lnTo>
                  <a:lnTo>
                    <a:pt x="49889" y="129730"/>
                  </a:lnTo>
                  <a:lnTo>
                    <a:pt x="79375" y="139090"/>
                  </a:lnTo>
                  <a:lnTo>
                    <a:pt x="88136" y="138366"/>
                  </a:lnTo>
                  <a:lnTo>
                    <a:pt x="124618" y="113514"/>
                  </a:lnTo>
                  <a:lnTo>
                    <a:pt x="132841" y="94551"/>
                  </a:lnTo>
                  <a:lnTo>
                    <a:pt x="153034" y="105829"/>
                  </a:lnTo>
                  <a:lnTo>
                    <a:pt x="125475" y="145948"/>
                  </a:lnTo>
                  <a:lnTo>
                    <a:pt x="77978" y="160185"/>
                  </a:lnTo>
                  <a:lnTo>
                    <a:pt x="61162" y="158754"/>
                  </a:lnTo>
                  <a:lnTo>
                    <a:pt x="21335" y="137299"/>
                  </a:lnTo>
                  <a:lnTo>
                    <a:pt x="1333" y="96883"/>
                  </a:lnTo>
                  <a:lnTo>
                    <a:pt x="0" y="80708"/>
                  </a:lnTo>
                  <a:lnTo>
                    <a:pt x="1335" y="63180"/>
                  </a:lnTo>
                  <a:lnTo>
                    <a:pt x="21462" y="21882"/>
                  </a:lnTo>
                  <a:lnTo>
                    <a:pt x="60914" y="1368"/>
                  </a:lnTo>
                  <a:lnTo>
                    <a:pt x="77342" y="0"/>
                  </a:lnTo>
                  <a:close/>
                </a:path>
              </a:pathLst>
            </a:custGeom>
            <a:ln w="9144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6766306" y="6305816"/>
            <a:ext cx="537210" cy="169545"/>
            <a:chOff x="6766306" y="6305816"/>
            <a:chExt cx="537210" cy="169545"/>
          </a:xfrm>
        </p:grpSpPr>
        <p:sp>
          <p:nvSpPr>
            <p:cNvPr id="12" name="object 12"/>
            <p:cNvSpPr/>
            <p:nvPr/>
          </p:nvSpPr>
          <p:spPr>
            <a:xfrm>
              <a:off x="6770878" y="6310388"/>
              <a:ext cx="528320" cy="160655"/>
            </a:xfrm>
            <a:custGeom>
              <a:avLst/>
              <a:gdLst/>
              <a:ahLst/>
              <a:cxnLst/>
              <a:rect l="l" t="t" r="r" b="b"/>
              <a:pathLst>
                <a:path w="528320" h="160654">
                  <a:moveTo>
                    <a:pt x="222757" y="2463"/>
                  </a:moveTo>
                  <a:lnTo>
                    <a:pt x="169545" y="2463"/>
                  </a:lnTo>
                  <a:lnTo>
                    <a:pt x="169545" y="21882"/>
                  </a:lnTo>
                  <a:lnTo>
                    <a:pt x="207391" y="21882"/>
                  </a:lnTo>
                  <a:lnTo>
                    <a:pt x="260476" y="159283"/>
                  </a:lnTo>
                  <a:lnTo>
                    <a:pt x="265049" y="159283"/>
                  </a:lnTo>
                  <a:lnTo>
                    <a:pt x="284705" y="108889"/>
                  </a:lnTo>
                  <a:lnTo>
                    <a:pt x="263525" y="108889"/>
                  </a:lnTo>
                  <a:lnTo>
                    <a:pt x="222757" y="2463"/>
                  </a:lnTo>
                  <a:close/>
                </a:path>
                <a:path w="528320" h="160654">
                  <a:moveTo>
                    <a:pt x="224536" y="138303"/>
                  </a:moveTo>
                  <a:lnTo>
                    <a:pt x="169545" y="138303"/>
                  </a:lnTo>
                  <a:lnTo>
                    <a:pt x="169545" y="157721"/>
                  </a:lnTo>
                  <a:lnTo>
                    <a:pt x="224536" y="157721"/>
                  </a:lnTo>
                  <a:lnTo>
                    <a:pt x="224536" y="138303"/>
                  </a:lnTo>
                  <a:close/>
                </a:path>
                <a:path w="528320" h="160654">
                  <a:moveTo>
                    <a:pt x="358521" y="138303"/>
                  </a:moveTo>
                  <a:lnTo>
                    <a:pt x="300100" y="138303"/>
                  </a:lnTo>
                  <a:lnTo>
                    <a:pt x="300100" y="157721"/>
                  </a:lnTo>
                  <a:lnTo>
                    <a:pt x="358521" y="157721"/>
                  </a:lnTo>
                  <a:lnTo>
                    <a:pt x="358521" y="138303"/>
                  </a:lnTo>
                  <a:close/>
                </a:path>
                <a:path w="528320" h="160654">
                  <a:moveTo>
                    <a:pt x="207391" y="21882"/>
                  </a:moveTo>
                  <a:lnTo>
                    <a:pt x="188214" y="21882"/>
                  </a:lnTo>
                  <a:lnTo>
                    <a:pt x="188214" y="138303"/>
                  </a:lnTo>
                  <a:lnTo>
                    <a:pt x="207391" y="138303"/>
                  </a:lnTo>
                  <a:lnTo>
                    <a:pt x="207391" y="21882"/>
                  </a:lnTo>
                  <a:close/>
                </a:path>
                <a:path w="528320" h="160654">
                  <a:moveTo>
                    <a:pt x="339851" y="21882"/>
                  </a:moveTo>
                  <a:lnTo>
                    <a:pt x="318643" y="21882"/>
                  </a:lnTo>
                  <a:lnTo>
                    <a:pt x="318643" y="138303"/>
                  </a:lnTo>
                  <a:lnTo>
                    <a:pt x="339851" y="138303"/>
                  </a:lnTo>
                  <a:lnTo>
                    <a:pt x="339851" y="21882"/>
                  </a:lnTo>
                  <a:close/>
                </a:path>
                <a:path w="528320" h="160654">
                  <a:moveTo>
                    <a:pt x="358521" y="2463"/>
                  </a:moveTo>
                  <a:lnTo>
                    <a:pt x="304926" y="2463"/>
                  </a:lnTo>
                  <a:lnTo>
                    <a:pt x="263525" y="108889"/>
                  </a:lnTo>
                  <a:lnTo>
                    <a:pt x="284705" y="108889"/>
                  </a:lnTo>
                  <a:lnTo>
                    <a:pt x="318643" y="21882"/>
                  </a:lnTo>
                  <a:lnTo>
                    <a:pt x="358521" y="21882"/>
                  </a:lnTo>
                  <a:lnTo>
                    <a:pt x="358521" y="2463"/>
                  </a:lnTo>
                  <a:close/>
                </a:path>
                <a:path w="528320" h="160654">
                  <a:moveTo>
                    <a:pt x="452247" y="0"/>
                  </a:moveTo>
                  <a:lnTo>
                    <a:pt x="407866" y="12312"/>
                  </a:lnTo>
                  <a:lnTo>
                    <a:pt x="380253" y="47532"/>
                  </a:lnTo>
                  <a:lnTo>
                    <a:pt x="374903" y="80708"/>
                  </a:lnTo>
                  <a:lnTo>
                    <a:pt x="376237" y="96883"/>
                  </a:lnTo>
                  <a:lnTo>
                    <a:pt x="396240" y="137299"/>
                  </a:lnTo>
                  <a:lnTo>
                    <a:pt x="436012" y="158754"/>
                  </a:lnTo>
                  <a:lnTo>
                    <a:pt x="452754" y="160185"/>
                  </a:lnTo>
                  <a:lnTo>
                    <a:pt x="465857" y="159294"/>
                  </a:lnTo>
                  <a:lnTo>
                    <a:pt x="478139" y="156624"/>
                  </a:lnTo>
                  <a:lnTo>
                    <a:pt x="489634" y="152175"/>
                  </a:lnTo>
                  <a:lnTo>
                    <a:pt x="500379" y="145948"/>
                  </a:lnTo>
                  <a:lnTo>
                    <a:pt x="508688" y="139090"/>
                  </a:lnTo>
                  <a:lnTo>
                    <a:pt x="454278" y="139090"/>
                  </a:lnTo>
                  <a:lnTo>
                    <a:pt x="443704" y="138049"/>
                  </a:lnTo>
                  <a:lnTo>
                    <a:pt x="409420" y="113514"/>
                  </a:lnTo>
                  <a:lnTo>
                    <a:pt x="400430" y="79590"/>
                  </a:lnTo>
                  <a:lnTo>
                    <a:pt x="401359" y="67360"/>
                  </a:lnTo>
                  <a:lnTo>
                    <a:pt x="423316" y="29962"/>
                  </a:lnTo>
                  <a:lnTo>
                    <a:pt x="453517" y="20548"/>
                  </a:lnTo>
                  <a:lnTo>
                    <a:pt x="523621" y="20548"/>
                  </a:lnTo>
                  <a:lnTo>
                    <a:pt x="523621" y="16637"/>
                  </a:lnTo>
                  <a:lnTo>
                    <a:pt x="503427" y="16637"/>
                  </a:lnTo>
                  <a:lnTo>
                    <a:pt x="492448" y="9360"/>
                  </a:lnTo>
                  <a:lnTo>
                    <a:pt x="480266" y="4160"/>
                  </a:lnTo>
                  <a:lnTo>
                    <a:pt x="466869" y="1040"/>
                  </a:lnTo>
                  <a:lnTo>
                    <a:pt x="452247" y="0"/>
                  </a:lnTo>
                  <a:close/>
                </a:path>
                <a:path w="528320" h="160654">
                  <a:moveTo>
                    <a:pt x="507746" y="94551"/>
                  </a:moveTo>
                  <a:lnTo>
                    <a:pt x="486918" y="127533"/>
                  </a:lnTo>
                  <a:lnTo>
                    <a:pt x="454278" y="139090"/>
                  </a:lnTo>
                  <a:lnTo>
                    <a:pt x="508688" y="139090"/>
                  </a:lnTo>
                  <a:lnTo>
                    <a:pt x="509928" y="138049"/>
                  </a:lnTo>
                  <a:lnTo>
                    <a:pt x="517636" y="128803"/>
                  </a:lnTo>
                  <a:lnTo>
                    <a:pt x="523650" y="118044"/>
                  </a:lnTo>
                  <a:lnTo>
                    <a:pt x="527939" y="105829"/>
                  </a:lnTo>
                  <a:lnTo>
                    <a:pt x="507746" y="94551"/>
                  </a:lnTo>
                  <a:close/>
                </a:path>
                <a:path w="528320" h="160654">
                  <a:moveTo>
                    <a:pt x="523621" y="20548"/>
                  </a:moveTo>
                  <a:lnTo>
                    <a:pt x="453517" y="20548"/>
                  </a:lnTo>
                  <a:lnTo>
                    <a:pt x="461083" y="21067"/>
                  </a:lnTo>
                  <a:lnTo>
                    <a:pt x="468518" y="22625"/>
                  </a:lnTo>
                  <a:lnTo>
                    <a:pt x="499641" y="45199"/>
                  </a:lnTo>
                  <a:lnTo>
                    <a:pt x="503427" y="52362"/>
                  </a:lnTo>
                  <a:lnTo>
                    <a:pt x="523621" y="52362"/>
                  </a:lnTo>
                  <a:lnTo>
                    <a:pt x="523621" y="20548"/>
                  </a:lnTo>
                  <a:close/>
                </a:path>
                <a:path w="528320" h="160654">
                  <a:moveTo>
                    <a:pt x="523621" y="2463"/>
                  </a:moveTo>
                  <a:lnTo>
                    <a:pt x="503427" y="2463"/>
                  </a:lnTo>
                  <a:lnTo>
                    <a:pt x="503427" y="16637"/>
                  </a:lnTo>
                  <a:lnTo>
                    <a:pt x="523621" y="16637"/>
                  </a:lnTo>
                  <a:lnTo>
                    <a:pt x="523621" y="2463"/>
                  </a:lnTo>
                  <a:close/>
                </a:path>
                <a:path w="528320" h="160654">
                  <a:moveTo>
                    <a:pt x="77343" y="0"/>
                  </a:moveTo>
                  <a:lnTo>
                    <a:pt x="32962" y="12312"/>
                  </a:lnTo>
                  <a:lnTo>
                    <a:pt x="5349" y="47532"/>
                  </a:lnTo>
                  <a:lnTo>
                    <a:pt x="0" y="80708"/>
                  </a:lnTo>
                  <a:lnTo>
                    <a:pt x="1333" y="96883"/>
                  </a:lnTo>
                  <a:lnTo>
                    <a:pt x="21336" y="137299"/>
                  </a:lnTo>
                  <a:lnTo>
                    <a:pt x="61108" y="158754"/>
                  </a:lnTo>
                  <a:lnTo>
                    <a:pt x="77850" y="160185"/>
                  </a:lnTo>
                  <a:lnTo>
                    <a:pt x="90953" y="159294"/>
                  </a:lnTo>
                  <a:lnTo>
                    <a:pt x="103235" y="156624"/>
                  </a:lnTo>
                  <a:lnTo>
                    <a:pt x="114730" y="152175"/>
                  </a:lnTo>
                  <a:lnTo>
                    <a:pt x="125475" y="145948"/>
                  </a:lnTo>
                  <a:lnTo>
                    <a:pt x="133784" y="139090"/>
                  </a:lnTo>
                  <a:lnTo>
                    <a:pt x="79375" y="139090"/>
                  </a:lnTo>
                  <a:lnTo>
                    <a:pt x="68800" y="138049"/>
                  </a:lnTo>
                  <a:lnTo>
                    <a:pt x="34516" y="113514"/>
                  </a:lnTo>
                  <a:lnTo>
                    <a:pt x="25526" y="79590"/>
                  </a:lnTo>
                  <a:lnTo>
                    <a:pt x="26455" y="67360"/>
                  </a:lnTo>
                  <a:lnTo>
                    <a:pt x="48412" y="29962"/>
                  </a:lnTo>
                  <a:lnTo>
                    <a:pt x="78613" y="20548"/>
                  </a:lnTo>
                  <a:lnTo>
                    <a:pt x="148717" y="20548"/>
                  </a:lnTo>
                  <a:lnTo>
                    <a:pt x="148717" y="16637"/>
                  </a:lnTo>
                  <a:lnTo>
                    <a:pt x="128524" y="16637"/>
                  </a:lnTo>
                  <a:lnTo>
                    <a:pt x="117544" y="9360"/>
                  </a:lnTo>
                  <a:lnTo>
                    <a:pt x="105362" y="4160"/>
                  </a:lnTo>
                  <a:lnTo>
                    <a:pt x="91965" y="1040"/>
                  </a:lnTo>
                  <a:lnTo>
                    <a:pt x="77343" y="0"/>
                  </a:lnTo>
                  <a:close/>
                </a:path>
                <a:path w="528320" h="160654">
                  <a:moveTo>
                    <a:pt x="132842" y="94551"/>
                  </a:moveTo>
                  <a:lnTo>
                    <a:pt x="112014" y="127533"/>
                  </a:lnTo>
                  <a:lnTo>
                    <a:pt x="79375" y="139090"/>
                  </a:lnTo>
                  <a:lnTo>
                    <a:pt x="133784" y="139090"/>
                  </a:lnTo>
                  <a:lnTo>
                    <a:pt x="135024" y="138049"/>
                  </a:lnTo>
                  <a:lnTo>
                    <a:pt x="142732" y="128803"/>
                  </a:lnTo>
                  <a:lnTo>
                    <a:pt x="148746" y="118044"/>
                  </a:lnTo>
                  <a:lnTo>
                    <a:pt x="153035" y="105829"/>
                  </a:lnTo>
                  <a:lnTo>
                    <a:pt x="132842" y="94551"/>
                  </a:lnTo>
                  <a:close/>
                </a:path>
                <a:path w="528320" h="160654">
                  <a:moveTo>
                    <a:pt x="148717" y="20548"/>
                  </a:moveTo>
                  <a:lnTo>
                    <a:pt x="78613" y="20548"/>
                  </a:lnTo>
                  <a:lnTo>
                    <a:pt x="86179" y="21067"/>
                  </a:lnTo>
                  <a:lnTo>
                    <a:pt x="93614" y="22625"/>
                  </a:lnTo>
                  <a:lnTo>
                    <a:pt x="124737" y="45199"/>
                  </a:lnTo>
                  <a:lnTo>
                    <a:pt x="128524" y="52362"/>
                  </a:lnTo>
                  <a:lnTo>
                    <a:pt x="148717" y="52362"/>
                  </a:lnTo>
                  <a:lnTo>
                    <a:pt x="148717" y="20548"/>
                  </a:lnTo>
                  <a:close/>
                </a:path>
                <a:path w="528320" h="160654">
                  <a:moveTo>
                    <a:pt x="148717" y="2463"/>
                  </a:moveTo>
                  <a:lnTo>
                    <a:pt x="128524" y="2463"/>
                  </a:lnTo>
                  <a:lnTo>
                    <a:pt x="128524" y="16637"/>
                  </a:lnTo>
                  <a:lnTo>
                    <a:pt x="148717" y="16637"/>
                  </a:lnTo>
                  <a:lnTo>
                    <a:pt x="148717" y="2463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70878" y="6310388"/>
              <a:ext cx="528320" cy="160655"/>
            </a:xfrm>
            <a:custGeom>
              <a:avLst/>
              <a:gdLst/>
              <a:ahLst/>
              <a:cxnLst/>
              <a:rect l="l" t="t" r="r" b="b"/>
              <a:pathLst>
                <a:path w="528320" h="160654">
                  <a:moveTo>
                    <a:pt x="169545" y="2463"/>
                  </a:moveTo>
                  <a:lnTo>
                    <a:pt x="222757" y="2463"/>
                  </a:lnTo>
                  <a:lnTo>
                    <a:pt x="263525" y="108889"/>
                  </a:lnTo>
                  <a:lnTo>
                    <a:pt x="304926" y="2463"/>
                  </a:lnTo>
                  <a:lnTo>
                    <a:pt x="358521" y="2463"/>
                  </a:lnTo>
                  <a:lnTo>
                    <a:pt x="358521" y="21882"/>
                  </a:lnTo>
                  <a:lnTo>
                    <a:pt x="339851" y="21882"/>
                  </a:lnTo>
                  <a:lnTo>
                    <a:pt x="339851" y="138303"/>
                  </a:lnTo>
                  <a:lnTo>
                    <a:pt x="358521" y="138303"/>
                  </a:lnTo>
                  <a:lnTo>
                    <a:pt x="358521" y="157721"/>
                  </a:lnTo>
                  <a:lnTo>
                    <a:pt x="300100" y="157721"/>
                  </a:lnTo>
                  <a:lnTo>
                    <a:pt x="300100" y="138303"/>
                  </a:lnTo>
                  <a:lnTo>
                    <a:pt x="318643" y="138303"/>
                  </a:lnTo>
                  <a:lnTo>
                    <a:pt x="318643" y="21882"/>
                  </a:lnTo>
                  <a:lnTo>
                    <a:pt x="265049" y="159283"/>
                  </a:lnTo>
                  <a:lnTo>
                    <a:pt x="260476" y="159283"/>
                  </a:lnTo>
                  <a:lnTo>
                    <a:pt x="207391" y="21882"/>
                  </a:lnTo>
                  <a:lnTo>
                    <a:pt x="207391" y="138303"/>
                  </a:lnTo>
                  <a:lnTo>
                    <a:pt x="224536" y="138303"/>
                  </a:lnTo>
                  <a:lnTo>
                    <a:pt x="224536" y="157721"/>
                  </a:lnTo>
                  <a:lnTo>
                    <a:pt x="169545" y="157721"/>
                  </a:lnTo>
                  <a:lnTo>
                    <a:pt x="169545" y="138303"/>
                  </a:lnTo>
                  <a:lnTo>
                    <a:pt x="188214" y="138303"/>
                  </a:lnTo>
                  <a:lnTo>
                    <a:pt x="188214" y="21882"/>
                  </a:lnTo>
                  <a:lnTo>
                    <a:pt x="169545" y="21882"/>
                  </a:lnTo>
                  <a:lnTo>
                    <a:pt x="169545" y="2463"/>
                  </a:lnTo>
                  <a:close/>
                </a:path>
                <a:path w="528320" h="160654">
                  <a:moveTo>
                    <a:pt x="452247" y="0"/>
                  </a:moveTo>
                  <a:lnTo>
                    <a:pt x="466869" y="1040"/>
                  </a:lnTo>
                  <a:lnTo>
                    <a:pt x="480266" y="4160"/>
                  </a:lnTo>
                  <a:lnTo>
                    <a:pt x="492448" y="9360"/>
                  </a:lnTo>
                  <a:lnTo>
                    <a:pt x="503427" y="16637"/>
                  </a:lnTo>
                  <a:lnTo>
                    <a:pt x="503427" y="2463"/>
                  </a:lnTo>
                  <a:lnTo>
                    <a:pt x="523621" y="2463"/>
                  </a:lnTo>
                  <a:lnTo>
                    <a:pt x="523621" y="52362"/>
                  </a:lnTo>
                  <a:lnTo>
                    <a:pt x="503427" y="52362"/>
                  </a:lnTo>
                  <a:lnTo>
                    <a:pt x="499641" y="45199"/>
                  </a:lnTo>
                  <a:lnTo>
                    <a:pt x="494950" y="38893"/>
                  </a:lnTo>
                  <a:lnTo>
                    <a:pt x="461083" y="21067"/>
                  </a:lnTo>
                  <a:lnTo>
                    <a:pt x="453517" y="20548"/>
                  </a:lnTo>
                  <a:lnTo>
                    <a:pt x="442418" y="21594"/>
                  </a:lnTo>
                  <a:lnTo>
                    <a:pt x="408789" y="46209"/>
                  </a:lnTo>
                  <a:lnTo>
                    <a:pt x="400430" y="79590"/>
                  </a:lnTo>
                  <a:lnTo>
                    <a:pt x="401431" y="92106"/>
                  </a:lnTo>
                  <a:lnTo>
                    <a:pt x="424793" y="129730"/>
                  </a:lnTo>
                  <a:lnTo>
                    <a:pt x="454278" y="139090"/>
                  </a:lnTo>
                  <a:lnTo>
                    <a:pt x="463040" y="138366"/>
                  </a:lnTo>
                  <a:lnTo>
                    <a:pt x="499522" y="113514"/>
                  </a:lnTo>
                  <a:lnTo>
                    <a:pt x="507746" y="94551"/>
                  </a:lnTo>
                  <a:lnTo>
                    <a:pt x="527939" y="105829"/>
                  </a:lnTo>
                  <a:lnTo>
                    <a:pt x="500379" y="145948"/>
                  </a:lnTo>
                  <a:lnTo>
                    <a:pt x="452754" y="160185"/>
                  </a:lnTo>
                  <a:lnTo>
                    <a:pt x="436012" y="158754"/>
                  </a:lnTo>
                  <a:lnTo>
                    <a:pt x="396240" y="137299"/>
                  </a:lnTo>
                  <a:lnTo>
                    <a:pt x="376237" y="96883"/>
                  </a:lnTo>
                  <a:lnTo>
                    <a:pt x="374903" y="80708"/>
                  </a:lnTo>
                  <a:lnTo>
                    <a:pt x="376239" y="63180"/>
                  </a:lnTo>
                  <a:lnTo>
                    <a:pt x="396367" y="21882"/>
                  </a:lnTo>
                  <a:lnTo>
                    <a:pt x="435818" y="1368"/>
                  </a:lnTo>
                  <a:lnTo>
                    <a:pt x="452247" y="0"/>
                  </a:lnTo>
                  <a:close/>
                </a:path>
                <a:path w="528320" h="160654">
                  <a:moveTo>
                    <a:pt x="77343" y="0"/>
                  </a:moveTo>
                  <a:lnTo>
                    <a:pt x="91965" y="1040"/>
                  </a:lnTo>
                  <a:lnTo>
                    <a:pt x="105362" y="4160"/>
                  </a:lnTo>
                  <a:lnTo>
                    <a:pt x="117544" y="9360"/>
                  </a:lnTo>
                  <a:lnTo>
                    <a:pt x="128524" y="16637"/>
                  </a:lnTo>
                  <a:lnTo>
                    <a:pt x="128524" y="2463"/>
                  </a:lnTo>
                  <a:lnTo>
                    <a:pt x="148717" y="2463"/>
                  </a:lnTo>
                  <a:lnTo>
                    <a:pt x="148717" y="52362"/>
                  </a:lnTo>
                  <a:lnTo>
                    <a:pt x="128524" y="52362"/>
                  </a:lnTo>
                  <a:lnTo>
                    <a:pt x="124737" y="45199"/>
                  </a:lnTo>
                  <a:lnTo>
                    <a:pt x="120046" y="38893"/>
                  </a:lnTo>
                  <a:lnTo>
                    <a:pt x="86179" y="21067"/>
                  </a:lnTo>
                  <a:lnTo>
                    <a:pt x="78613" y="20548"/>
                  </a:lnTo>
                  <a:lnTo>
                    <a:pt x="67514" y="21594"/>
                  </a:lnTo>
                  <a:lnTo>
                    <a:pt x="33885" y="46209"/>
                  </a:lnTo>
                  <a:lnTo>
                    <a:pt x="25526" y="79590"/>
                  </a:lnTo>
                  <a:lnTo>
                    <a:pt x="26527" y="92106"/>
                  </a:lnTo>
                  <a:lnTo>
                    <a:pt x="49889" y="129730"/>
                  </a:lnTo>
                  <a:lnTo>
                    <a:pt x="79375" y="139090"/>
                  </a:lnTo>
                  <a:lnTo>
                    <a:pt x="88136" y="138366"/>
                  </a:lnTo>
                  <a:lnTo>
                    <a:pt x="124618" y="113514"/>
                  </a:lnTo>
                  <a:lnTo>
                    <a:pt x="132842" y="94551"/>
                  </a:lnTo>
                  <a:lnTo>
                    <a:pt x="153035" y="105829"/>
                  </a:lnTo>
                  <a:lnTo>
                    <a:pt x="125475" y="145948"/>
                  </a:lnTo>
                  <a:lnTo>
                    <a:pt x="77850" y="160185"/>
                  </a:lnTo>
                  <a:lnTo>
                    <a:pt x="61108" y="158754"/>
                  </a:lnTo>
                  <a:lnTo>
                    <a:pt x="21336" y="137299"/>
                  </a:lnTo>
                  <a:lnTo>
                    <a:pt x="1333" y="96883"/>
                  </a:lnTo>
                  <a:lnTo>
                    <a:pt x="0" y="80708"/>
                  </a:lnTo>
                  <a:lnTo>
                    <a:pt x="1335" y="63180"/>
                  </a:lnTo>
                  <a:lnTo>
                    <a:pt x="21463" y="21882"/>
                  </a:lnTo>
                  <a:lnTo>
                    <a:pt x="60914" y="1368"/>
                  </a:lnTo>
                  <a:lnTo>
                    <a:pt x="77343" y="0"/>
                  </a:lnTo>
                  <a:close/>
                </a:path>
              </a:pathLst>
            </a:custGeom>
            <a:ln w="9144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373619" y="6305816"/>
            <a:ext cx="355600" cy="167005"/>
            <a:chOff x="7373619" y="6305816"/>
            <a:chExt cx="355600" cy="167005"/>
          </a:xfrm>
        </p:grpSpPr>
        <p:sp>
          <p:nvSpPr>
            <p:cNvPr id="15" name="object 15"/>
            <p:cNvSpPr/>
            <p:nvPr/>
          </p:nvSpPr>
          <p:spPr>
            <a:xfrm>
              <a:off x="7378191" y="6310388"/>
              <a:ext cx="346710" cy="158115"/>
            </a:xfrm>
            <a:custGeom>
              <a:avLst/>
              <a:gdLst/>
              <a:ahLst/>
              <a:cxnLst/>
              <a:rect l="l" t="t" r="r" b="b"/>
              <a:pathLst>
                <a:path w="346709" h="158114">
                  <a:moveTo>
                    <a:pt x="214883" y="138861"/>
                  </a:moveTo>
                  <a:lnTo>
                    <a:pt x="163829" y="138861"/>
                  </a:lnTo>
                  <a:lnTo>
                    <a:pt x="163829" y="157721"/>
                  </a:lnTo>
                  <a:lnTo>
                    <a:pt x="214883" y="157721"/>
                  </a:lnTo>
                  <a:lnTo>
                    <a:pt x="214883" y="138861"/>
                  </a:lnTo>
                  <a:close/>
                </a:path>
                <a:path w="346709" h="158114">
                  <a:moveTo>
                    <a:pt x="200786" y="115976"/>
                  </a:moveTo>
                  <a:lnTo>
                    <a:pt x="180339" y="115976"/>
                  </a:lnTo>
                  <a:lnTo>
                    <a:pt x="180339" y="138861"/>
                  </a:lnTo>
                  <a:lnTo>
                    <a:pt x="200786" y="138861"/>
                  </a:lnTo>
                  <a:lnTo>
                    <a:pt x="200786" y="115976"/>
                  </a:lnTo>
                  <a:close/>
                </a:path>
                <a:path w="346709" h="158114">
                  <a:moveTo>
                    <a:pt x="200786" y="1231"/>
                  </a:moveTo>
                  <a:lnTo>
                    <a:pt x="182752" y="1231"/>
                  </a:lnTo>
                  <a:lnTo>
                    <a:pt x="118109" y="98450"/>
                  </a:lnTo>
                  <a:lnTo>
                    <a:pt x="122935" y="103212"/>
                  </a:lnTo>
                  <a:lnTo>
                    <a:pt x="126237" y="109054"/>
                  </a:lnTo>
                  <a:lnTo>
                    <a:pt x="128015" y="115976"/>
                  </a:lnTo>
                  <a:lnTo>
                    <a:pt x="225551" y="115976"/>
                  </a:lnTo>
                  <a:lnTo>
                    <a:pt x="225551" y="97231"/>
                  </a:lnTo>
                  <a:lnTo>
                    <a:pt x="139573" y="97231"/>
                  </a:lnTo>
                  <a:lnTo>
                    <a:pt x="180339" y="36055"/>
                  </a:lnTo>
                  <a:lnTo>
                    <a:pt x="200786" y="36055"/>
                  </a:lnTo>
                  <a:lnTo>
                    <a:pt x="200786" y="1231"/>
                  </a:lnTo>
                  <a:close/>
                </a:path>
                <a:path w="346709" h="158114">
                  <a:moveTo>
                    <a:pt x="200786" y="36055"/>
                  </a:moveTo>
                  <a:lnTo>
                    <a:pt x="180339" y="36055"/>
                  </a:lnTo>
                  <a:lnTo>
                    <a:pt x="180339" y="97231"/>
                  </a:lnTo>
                  <a:lnTo>
                    <a:pt x="200786" y="97231"/>
                  </a:lnTo>
                  <a:lnTo>
                    <a:pt x="200786" y="36055"/>
                  </a:lnTo>
                  <a:close/>
                </a:path>
                <a:path w="346709" h="158114">
                  <a:moveTo>
                    <a:pt x="72643" y="138861"/>
                  </a:moveTo>
                  <a:lnTo>
                    <a:pt x="11302" y="138861"/>
                  </a:lnTo>
                  <a:lnTo>
                    <a:pt x="11302" y="157721"/>
                  </a:lnTo>
                  <a:lnTo>
                    <a:pt x="72643" y="157721"/>
                  </a:lnTo>
                  <a:lnTo>
                    <a:pt x="72643" y="138861"/>
                  </a:lnTo>
                  <a:close/>
                </a:path>
                <a:path w="346709" h="158114">
                  <a:moveTo>
                    <a:pt x="93997" y="22669"/>
                  </a:moveTo>
                  <a:lnTo>
                    <a:pt x="72643" y="22669"/>
                  </a:lnTo>
                  <a:lnTo>
                    <a:pt x="65547" y="33704"/>
                  </a:lnTo>
                  <a:lnTo>
                    <a:pt x="45974" y="76022"/>
                  </a:lnTo>
                  <a:lnTo>
                    <a:pt x="33508" y="123674"/>
                  </a:lnTo>
                  <a:lnTo>
                    <a:pt x="32003" y="138861"/>
                  </a:lnTo>
                  <a:lnTo>
                    <a:pt x="54609" y="138861"/>
                  </a:lnTo>
                  <a:lnTo>
                    <a:pt x="55447" y="124246"/>
                  </a:lnTo>
                  <a:lnTo>
                    <a:pt x="57975" y="108518"/>
                  </a:lnTo>
                  <a:lnTo>
                    <a:pt x="75078" y="56407"/>
                  </a:lnTo>
                  <a:lnTo>
                    <a:pt x="89505" y="28807"/>
                  </a:lnTo>
                  <a:lnTo>
                    <a:pt x="93997" y="22669"/>
                  </a:lnTo>
                  <a:close/>
                </a:path>
                <a:path w="346709" h="158114">
                  <a:moveTo>
                    <a:pt x="97027" y="2679"/>
                  </a:moveTo>
                  <a:lnTo>
                    <a:pt x="0" y="2679"/>
                  </a:lnTo>
                  <a:lnTo>
                    <a:pt x="0" y="43535"/>
                  </a:lnTo>
                  <a:lnTo>
                    <a:pt x="19176" y="43535"/>
                  </a:lnTo>
                  <a:lnTo>
                    <a:pt x="19176" y="22669"/>
                  </a:lnTo>
                  <a:lnTo>
                    <a:pt x="93997" y="22669"/>
                  </a:lnTo>
                  <a:lnTo>
                    <a:pt x="97027" y="18529"/>
                  </a:lnTo>
                  <a:lnTo>
                    <a:pt x="97027" y="2679"/>
                  </a:lnTo>
                  <a:close/>
                </a:path>
                <a:path w="346709" h="158114">
                  <a:moveTo>
                    <a:pt x="337416" y="18313"/>
                  </a:moveTo>
                  <a:lnTo>
                    <a:pt x="304800" y="18313"/>
                  </a:lnTo>
                  <a:lnTo>
                    <a:pt x="311150" y="20599"/>
                  </a:lnTo>
                  <a:lnTo>
                    <a:pt x="315594" y="25171"/>
                  </a:lnTo>
                  <a:lnTo>
                    <a:pt x="320166" y="29743"/>
                  </a:lnTo>
                  <a:lnTo>
                    <a:pt x="322452" y="35636"/>
                  </a:lnTo>
                  <a:lnTo>
                    <a:pt x="322452" y="48717"/>
                  </a:lnTo>
                  <a:lnTo>
                    <a:pt x="320801" y="53873"/>
                  </a:lnTo>
                  <a:lnTo>
                    <a:pt x="314451" y="62725"/>
                  </a:lnTo>
                  <a:lnTo>
                    <a:pt x="308355" y="68237"/>
                  </a:lnTo>
                  <a:lnTo>
                    <a:pt x="299338" y="74853"/>
                  </a:lnTo>
                  <a:lnTo>
                    <a:pt x="289286" y="82378"/>
                  </a:lnTo>
                  <a:lnTo>
                    <a:pt x="258206" y="113299"/>
                  </a:lnTo>
                  <a:lnTo>
                    <a:pt x="245868" y="149772"/>
                  </a:lnTo>
                  <a:lnTo>
                    <a:pt x="245490" y="157721"/>
                  </a:lnTo>
                  <a:lnTo>
                    <a:pt x="344804" y="157721"/>
                  </a:lnTo>
                  <a:lnTo>
                    <a:pt x="345313" y="137528"/>
                  </a:lnTo>
                  <a:lnTo>
                    <a:pt x="267969" y="137528"/>
                  </a:lnTo>
                  <a:lnTo>
                    <a:pt x="268731" y="132384"/>
                  </a:lnTo>
                  <a:lnTo>
                    <a:pt x="295171" y="101660"/>
                  </a:lnTo>
                  <a:lnTo>
                    <a:pt x="315958" y="86367"/>
                  </a:lnTo>
                  <a:lnTo>
                    <a:pt x="324659" y="79341"/>
                  </a:lnTo>
                  <a:lnTo>
                    <a:pt x="344578" y="43497"/>
                  </a:lnTo>
                  <a:lnTo>
                    <a:pt x="344648" y="41770"/>
                  </a:lnTo>
                  <a:lnTo>
                    <a:pt x="343894" y="33560"/>
                  </a:lnTo>
                  <a:lnTo>
                    <a:pt x="341550" y="25731"/>
                  </a:lnTo>
                  <a:lnTo>
                    <a:pt x="337659" y="18600"/>
                  </a:lnTo>
                  <a:lnTo>
                    <a:pt x="337416" y="18313"/>
                  </a:lnTo>
                  <a:close/>
                </a:path>
                <a:path w="346709" h="158114">
                  <a:moveTo>
                    <a:pt x="346201" y="102247"/>
                  </a:moveTo>
                  <a:lnTo>
                    <a:pt x="327405" y="102247"/>
                  </a:lnTo>
                  <a:lnTo>
                    <a:pt x="326516" y="137528"/>
                  </a:lnTo>
                  <a:lnTo>
                    <a:pt x="345313" y="137528"/>
                  </a:lnTo>
                  <a:lnTo>
                    <a:pt x="346201" y="102247"/>
                  </a:lnTo>
                  <a:close/>
                </a:path>
                <a:path w="346709" h="158114">
                  <a:moveTo>
                    <a:pt x="296417" y="0"/>
                  </a:moveTo>
                  <a:lnTo>
                    <a:pt x="256178" y="22039"/>
                  </a:lnTo>
                  <a:lnTo>
                    <a:pt x="249548" y="51803"/>
                  </a:lnTo>
                  <a:lnTo>
                    <a:pt x="249554" y="60286"/>
                  </a:lnTo>
                  <a:lnTo>
                    <a:pt x="270255" y="60286"/>
                  </a:lnTo>
                  <a:lnTo>
                    <a:pt x="270031" y="55410"/>
                  </a:lnTo>
                  <a:lnTo>
                    <a:pt x="270152" y="48717"/>
                  </a:lnTo>
                  <a:lnTo>
                    <a:pt x="287654" y="18313"/>
                  </a:lnTo>
                  <a:lnTo>
                    <a:pt x="337416" y="18313"/>
                  </a:lnTo>
                  <a:lnTo>
                    <a:pt x="332231" y="12166"/>
                  </a:lnTo>
                  <a:lnTo>
                    <a:pt x="325350" y="6847"/>
                  </a:lnTo>
                  <a:lnTo>
                    <a:pt x="317087" y="3044"/>
                  </a:lnTo>
                  <a:lnTo>
                    <a:pt x="307443" y="761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3619" y="6305816"/>
              <a:ext cx="355346" cy="1668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242" y="139954"/>
            <a:ext cx="8824595" cy="6578600"/>
            <a:chOff x="158242" y="139954"/>
            <a:chExt cx="8824595" cy="6578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" y="143319"/>
              <a:ext cx="8814816" cy="6568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2" y="146304"/>
              <a:ext cx="8811895" cy="6565900"/>
            </a:xfrm>
            <a:custGeom>
              <a:avLst/>
              <a:gdLst/>
              <a:ahLst/>
              <a:cxnLst/>
              <a:rect l="l" t="t" r="r" b="b"/>
              <a:pathLst>
                <a:path w="8811895" h="6565900">
                  <a:moveTo>
                    <a:pt x="775169" y="0"/>
                  </a:moveTo>
                  <a:lnTo>
                    <a:pt x="8811767" y="0"/>
                  </a:lnTo>
                  <a:lnTo>
                    <a:pt x="8811767" y="5790222"/>
                  </a:lnTo>
                  <a:lnTo>
                    <a:pt x="8810353" y="5837443"/>
                  </a:lnTo>
                  <a:lnTo>
                    <a:pt x="8806162" y="5883916"/>
                  </a:lnTo>
                  <a:lnTo>
                    <a:pt x="8799277" y="5929560"/>
                  </a:lnTo>
                  <a:lnTo>
                    <a:pt x="8789779" y="5974293"/>
                  </a:lnTo>
                  <a:lnTo>
                    <a:pt x="8777748" y="6018035"/>
                  </a:lnTo>
                  <a:lnTo>
                    <a:pt x="8763266" y="6060704"/>
                  </a:lnTo>
                  <a:lnTo>
                    <a:pt x="8746414" y="6102220"/>
                  </a:lnTo>
                  <a:lnTo>
                    <a:pt x="8727274" y="6142501"/>
                  </a:lnTo>
                  <a:lnTo>
                    <a:pt x="8705925" y="6181466"/>
                  </a:lnTo>
                  <a:lnTo>
                    <a:pt x="8682449" y="6219034"/>
                  </a:lnTo>
                  <a:lnTo>
                    <a:pt x="8656928" y="6255124"/>
                  </a:lnTo>
                  <a:lnTo>
                    <a:pt x="8629442" y="6289655"/>
                  </a:lnTo>
                  <a:lnTo>
                    <a:pt x="8600073" y="6322545"/>
                  </a:lnTo>
                  <a:lnTo>
                    <a:pt x="8568901" y="6353715"/>
                  </a:lnTo>
                  <a:lnTo>
                    <a:pt x="8536009" y="6383082"/>
                  </a:lnTo>
                  <a:lnTo>
                    <a:pt x="8501476" y="6410566"/>
                  </a:lnTo>
                  <a:lnTo>
                    <a:pt x="8465384" y="6436085"/>
                  </a:lnTo>
                  <a:lnTo>
                    <a:pt x="8427814" y="6459559"/>
                  </a:lnTo>
                  <a:lnTo>
                    <a:pt x="8388847" y="6480906"/>
                  </a:lnTo>
                  <a:lnTo>
                    <a:pt x="8348564" y="6500045"/>
                  </a:lnTo>
                  <a:lnTo>
                    <a:pt x="8307047" y="6516895"/>
                  </a:lnTo>
                  <a:lnTo>
                    <a:pt x="8264377" y="6531376"/>
                  </a:lnTo>
                  <a:lnTo>
                    <a:pt x="8220634" y="6543405"/>
                  </a:lnTo>
                  <a:lnTo>
                    <a:pt x="8175899" y="6552903"/>
                  </a:lnTo>
                  <a:lnTo>
                    <a:pt x="8130255" y="6559787"/>
                  </a:lnTo>
                  <a:lnTo>
                    <a:pt x="8083781" y="6563977"/>
                  </a:lnTo>
                  <a:lnTo>
                    <a:pt x="8036559" y="6565392"/>
                  </a:lnTo>
                  <a:lnTo>
                    <a:pt x="0" y="6565392"/>
                  </a:lnTo>
                  <a:lnTo>
                    <a:pt x="0" y="775208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3" y="1712976"/>
              <a:ext cx="3861816" cy="38191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40966" y="5670296"/>
            <a:ext cx="1003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75">
                <a:solidFill>
                  <a:srgbClr val="D9D6CF"/>
                </a:solidFill>
                <a:latin typeface="Cambria"/>
                <a:cs typeface="Cambria"/>
              </a:rPr>
              <a:t>CMC</a:t>
            </a:r>
            <a:r>
              <a:rPr dirty="0" sz="1800" spc="-40">
                <a:solidFill>
                  <a:srgbClr val="D9D6CF"/>
                </a:solidFill>
                <a:latin typeface="Cambria"/>
                <a:cs typeface="Cambria"/>
              </a:rPr>
              <a:t> </a:t>
            </a:r>
            <a:r>
              <a:rPr dirty="0" sz="1800" spc="-20">
                <a:solidFill>
                  <a:srgbClr val="D9D6CF"/>
                </a:solidFill>
                <a:latin typeface="Cambria"/>
                <a:cs typeface="Cambria"/>
              </a:rPr>
              <a:t>408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5634" y="5670296"/>
            <a:ext cx="1002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70">
                <a:solidFill>
                  <a:srgbClr val="D9D6CF"/>
                </a:solidFill>
                <a:latin typeface="Cambria"/>
                <a:cs typeface="Cambria"/>
              </a:rPr>
              <a:t>CMC</a:t>
            </a:r>
            <a:r>
              <a:rPr dirty="0" sz="1800" spc="-30">
                <a:solidFill>
                  <a:srgbClr val="D9D6CF"/>
                </a:solidFill>
                <a:latin typeface="Cambria"/>
                <a:cs typeface="Cambria"/>
              </a:rPr>
              <a:t> </a:t>
            </a:r>
            <a:r>
              <a:rPr dirty="0" sz="1800" spc="-20">
                <a:solidFill>
                  <a:srgbClr val="D9D6CF"/>
                </a:solidFill>
                <a:latin typeface="Cambria"/>
                <a:cs typeface="Cambria"/>
              </a:rPr>
              <a:t>451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1871" y="1127760"/>
            <a:ext cx="3358896" cy="44439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3960" cy="6577965"/>
            <a:chOff x="158495" y="140207"/>
            <a:chExt cx="8823960" cy="657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319"/>
              <a:ext cx="8814816" cy="6568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1895" cy="6565900"/>
            </a:xfrm>
            <a:custGeom>
              <a:avLst/>
              <a:gdLst/>
              <a:ahLst/>
              <a:cxnLst/>
              <a:rect l="l" t="t" r="r" b="b"/>
              <a:pathLst>
                <a:path w="8811895" h="6565900">
                  <a:moveTo>
                    <a:pt x="775169" y="0"/>
                  </a:moveTo>
                  <a:lnTo>
                    <a:pt x="8811767" y="0"/>
                  </a:lnTo>
                  <a:lnTo>
                    <a:pt x="8811767" y="5790222"/>
                  </a:lnTo>
                  <a:lnTo>
                    <a:pt x="8810353" y="5837443"/>
                  </a:lnTo>
                  <a:lnTo>
                    <a:pt x="8806162" y="5883916"/>
                  </a:lnTo>
                  <a:lnTo>
                    <a:pt x="8799277" y="5929560"/>
                  </a:lnTo>
                  <a:lnTo>
                    <a:pt x="8789779" y="5974293"/>
                  </a:lnTo>
                  <a:lnTo>
                    <a:pt x="8777748" y="6018035"/>
                  </a:lnTo>
                  <a:lnTo>
                    <a:pt x="8763266" y="6060704"/>
                  </a:lnTo>
                  <a:lnTo>
                    <a:pt x="8746414" y="6102220"/>
                  </a:lnTo>
                  <a:lnTo>
                    <a:pt x="8727274" y="6142501"/>
                  </a:lnTo>
                  <a:lnTo>
                    <a:pt x="8705925" y="6181466"/>
                  </a:lnTo>
                  <a:lnTo>
                    <a:pt x="8682449" y="6219034"/>
                  </a:lnTo>
                  <a:lnTo>
                    <a:pt x="8656928" y="6255124"/>
                  </a:lnTo>
                  <a:lnTo>
                    <a:pt x="8629442" y="6289655"/>
                  </a:lnTo>
                  <a:lnTo>
                    <a:pt x="8600073" y="6322545"/>
                  </a:lnTo>
                  <a:lnTo>
                    <a:pt x="8568901" y="6353715"/>
                  </a:lnTo>
                  <a:lnTo>
                    <a:pt x="8536009" y="6383082"/>
                  </a:lnTo>
                  <a:lnTo>
                    <a:pt x="8501476" y="6410566"/>
                  </a:lnTo>
                  <a:lnTo>
                    <a:pt x="8465384" y="6436085"/>
                  </a:lnTo>
                  <a:lnTo>
                    <a:pt x="8427814" y="6459559"/>
                  </a:lnTo>
                  <a:lnTo>
                    <a:pt x="8388847" y="6480906"/>
                  </a:lnTo>
                  <a:lnTo>
                    <a:pt x="8348564" y="6500045"/>
                  </a:lnTo>
                  <a:lnTo>
                    <a:pt x="8307047" y="6516895"/>
                  </a:lnTo>
                  <a:lnTo>
                    <a:pt x="8264377" y="6531376"/>
                  </a:lnTo>
                  <a:lnTo>
                    <a:pt x="8220634" y="6543405"/>
                  </a:lnTo>
                  <a:lnTo>
                    <a:pt x="8175899" y="6552903"/>
                  </a:lnTo>
                  <a:lnTo>
                    <a:pt x="8130255" y="6559787"/>
                  </a:lnTo>
                  <a:lnTo>
                    <a:pt x="8083781" y="6563977"/>
                  </a:lnTo>
                  <a:lnTo>
                    <a:pt x="8036559" y="6565392"/>
                  </a:lnTo>
                  <a:lnTo>
                    <a:pt x="0" y="6565392"/>
                  </a:lnTo>
                  <a:lnTo>
                    <a:pt x="0" y="775208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35" y="844295"/>
              <a:ext cx="3035807" cy="3715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4872" y="856488"/>
              <a:ext cx="2642616" cy="366369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168640" y="3310128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73151" y="0"/>
                </a:moveTo>
                <a:lnTo>
                  <a:pt x="0" y="0"/>
                </a:lnTo>
                <a:lnTo>
                  <a:pt x="0" y="73151"/>
                </a:lnTo>
                <a:lnTo>
                  <a:pt x="73151" y="73151"/>
                </a:lnTo>
                <a:lnTo>
                  <a:pt x="73151" y="0"/>
                </a:lnTo>
                <a:close/>
              </a:path>
            </a:pathLst>
          </a:custGeom>
          <a:solidFill>
            <a:srgbClr val="D9D6C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0711" y="3072383"/>
            <a:ext cx="2761488" cy="31424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7055" y="4662804"/>
            <a:ext cx="948309" cy="1692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52944" y="4603496"/>
            <a:ext cx="962786" cy="1692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00346" y="6317970"/>
            <a:ext cx="963422" cy="169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3960" cy="6577965"/>
            <a:chOff x="158495" y="140207"/>
            <a:chExt cx="8823960" cy="657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319"/>
              <a:ext cx="8814816" cy="6568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1895" cy="6565900"/>
            </a:xfrm>
            <a:custGeom>
              <a:avLst/>
              <a:gdLst/>
              <a:ahLst/>
              <a:cxnLst/>
              <a:rect l="l" t="t" r="r" b="b"/>
              <a:pathLst>
                <a:path w="8811895" h="6565900">
                  <a:moveTo>
                    <a:pt x="775169" y="0"/>
                  </a:moveTo>
                  <a:lnTo>
                    <a:pt x="8811767" y="0"/>
                  </a:lnTo>
                  <a:lnTo>
                    <a:pt x="8811767" y="5790222"/>
                  </a:lnTo>
                  <a:lnTo>
                    <a:pt x="8810353" y="5837443"/>
                  </a:lnTo>
                  <a:lnTo>
                    <a:pt x="8806162" y="5883916"/>
                  </a:lnTo>
                  <a:lnTo>
                    <a:pt x="8799277" y="5929560"/>
                  </a:lnTo>
                  <a:lnTo>
                    <a:pt x="8789779" y="5974293"/>
                  </a:lnTo>
                  <a:lnTo>
                    <a:pt x="8777748" y="6018035"/>
                  </a:lnTo>
                  <a:lnTo>
                    <a:pt x="8763266" y="6060704"/>
                  </a:lnTo>
                  <a:lnTo>
                    <a:pt x="8746414" y="6102220"/>
                  </a:lnTo>
                  <a:lnTo>
                    <a:pt x="8727274" y="6142501"/>
                  </a:lnTo>
                  <a:lnTo>
                    <a:pt x="8705925" y="6181466"/>
                  </a:lnTo>
                  <a:lnTo>
                    <a:pt x="8682449" y="6219034"/>
                  </a:lnTo>
                  <a:lnTo>
                    <a:pt x="8656928" y="6255124"/>
                  </a:lnTo>
                  <a:lnTo>
                    <a:pt x="8629442" y="6289655"/>
                  </a:lnTo>
                  <a:lnTo>
                    <a:pt x="8600073" y="6322545"/>
                  </a:lnTo>
                  <a:lnTo>
                    <a:pt x="8568901" y="6353715"/>
                  </a:lnTo>
                  <a:lnTo>
                    <a:pt x="8536009" y="6383082"/>
                  </a:lnTo>
                  <a:lnTo>
                    <a:pt x="8501476" y="6410566"/>
                  </a:lnTo>
                  <a:lnTo>
                    <a:pt x="8465384" y="6436085"/>
                  </a:lnTo>
                  <a:lnTo>
                    <a:pt x="8427814" y="6459559"/>
                  </a:lnTo>
                  <a:lnTo>
                    <a:pt x="8388847" y="6480906"/>
                  </a:lnTo>
                  <a:lnTo>
                    <a:pt x="8348564" y="6500045"/>
                  </a:lnTo>
                  <a:lnTo>
                    <a:pt x="8307047" y="6516895"/>
                  </a:lnTo>
                  <a:lnTo>
                    <a:pt x="8264377" y="6531376"/>
                  </a:lnTo>
                  <a:lnTo>
                    <a:pt x="8220634" y="6543405"/>
                  </a:lnTo>
                  <a:lnTo>
                    <a:pt x="8175899" y="6552903"/>
                  </a:lnTo>
                  <a:lnTo>
                    <a:pt x="8130255" y="6559787"/>
                  </a:lnTo>
                  <a:lnTo>
                    <a:pt x="8083781" y="6563977"/>
                  </a:lnTo>
                  <a:lnTo>
                    <a:pt x="8036559" y="6565392"/>
                  </a:lnTo>
                  <a:lnTo>
                    <a:pt x="0" y="6565392"/>
                  </a:lnTo>
                  <a:lnTo>
                    <a:pt x="0" y="775208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024" y="569976"/>
              <a:ext cx="2426207" cy="46786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768" y="569976"/>
              <a:ext cx="2362200" cy="490118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2383" y="618744"/>
            <a:ext cx="2999232" cy="50962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516" y="5603582"/>
            <a:ext cx="967320" cy="1693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8869" y="5877191"/>
            <a:ext cx="968629" cy="1693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86092" y="5377179"/>
            <a:ext cx="963422" cy="169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3960" cy="6577965"/>
            <a:chOff x="158495" y="140207"/>
            <a:chExt cx="8823960" cy="657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319"/>
              <a:ext cx="8814816" cy="6568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1895" cy="6565900"/>
            </a:xfrm>
            <a:custGeom>
              <a:avLst/>
              <a:gdLst/>
              <a:ahLst/>
              <a:cxnLst/>
              <a:rect l="l" t="t" r="r" b="b"/>
              <a:pathLst>
                <a:path w="8811895" h="6565900">
                  <a:moveTo>
                    <a:pt x="775169" y="0"/>
                  </a:moveTo>
                  <a:lnTo>
                    <a:pt x="8811767" y="0"/>
                  </a:lnTo>
                  <a:lnTo>
                    <a:pt x="8811767" y="5790222"/>
                  </a:lnTo>
                  <a:lnTo>
                    <a:pt x="8810353" y="5837443"/>
                  </a:lnTo>
                  <a:lnTo>
                    <a:pt x="8806162" y="5883916"/>
                  </a:lnTo>
                  <a:lnTo>
                    <a:pt x="8799277" y="5929560"/>
                  </a:lnTo>
                  <a:lnTo>
                    <a:pt x="8789779" y="5974293"/>
                  </a:lnTo>
                  <a:lnTo>
                    <a:pt x="8777748" y="6018035"/>
                  </a:lnTo>
                  <a:lnTo>
                    <a:pt x="8763266" y="6060704"/>
                  </a:lnTo>
                  <a:lnTo>
                    <a:pt x="8746414" y="6102220"/>
                  </a:lnTo>
                  <a:lnTo>
                    <a:pt x="8727274" y="6142501"/>
                  </a:lnTo>
                  <a:lnTo>
                    <a:pt x="8705925" y="6181466"/>
                  </a:lnTo>
                  <a:lnTo>
                    <a:pt x="8682449" y="6219034"/>
                  </a:lnTo>
                  <a:lnTo>
                    <a:pt x="8656928" y="6255124"/>
                  </a:lnTo>
                  <a:lnTo>
                    <a:pt x="8629442" y="6289655"/>
                  </a:lnTo>
                  <a:lnTo>
                    <a:pt x="8600073" y="6322545"/>
                  </a:lnTo>
                  <a:lnTo>
                    <a:pt x="8568901" y="6353715"/>
                  </a:lnTo>
                  <a:lnTo>
                    <a:pt x="8536009" y="6383082"/>
                  </a:lnTo>
                  <a:lnTo>
                    <a:pt x="8501476" y="6410566"/>
                  </a:lnTo>
                  <a:lnTo>
                    <a:pt x="8465384" y="6436085"/>
                  </a:lnTo>
                  <a:lnTo>
                    <a:pt x="8427814" y="6459559"/>
                  </a:lnTo>
                  <a:lnTo>
                    <a:pt x="8388847" y="6480906"/>
                  </a:lnTo>
                  <a:lnTo>
                    <a:pt x="8348564" y="6500045"/>
                  </a:lnTo>
                  <a:lnTo>
                    <a:pt x="8307047" y="6516895"/>
                  </a:lnTo>
                  <a:lnTo>
                    <a:pt x="8264377" y="6531376"/>
                  </a:lnTo>
                  <a:lnTo>
                    <a:pt x="8220634" y="6543405"/>
                  </a:lnTo>
                  <a:lnTo>
                    <a:pt x="8175899" y="6552903"/>
                  </a:lnTo>
                  <a:lnTo>
                    <a:pt x="8130255" y="6559787"/>
                  </a:lnTo>
                  <a:lnTo>
                    <a:pt x="8083781" y="6563977"/>
                  </a:lnTo>
                  <a:lnTo>
                    <a:pt x="8036559" y="6565392"/>
                  </a:lnTo>
                  <a:lnTo>
                    <a:pt x="0" y="6565392"/>
                  </a:lnTo>
                  <a:lnTo>
                    <a:pt x="0" y="775208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429767"/>
              <a:ext cx="1859280" cy="5413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5768" y="786384"/>
              <a:ext cx="3355848" cy="435864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8447" y="5317871"/>
            <a:ext cx="967359" cy="1692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5784" y="5960770"/>
            <a:ext cx="968971" cy="16932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51802" y="5103495"/>
            <a:ext cx="966977" cy="1692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8023" y="786383"/>
            <a:ext cx="2426207" cy="4047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3960" cy="6577965"/>
            <a:chOff x="158495" y="140207"/>
            <a:chExt cx="8823960" cy="657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319"/>
              <a:ext cx="8814816" cy="6568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1895" cy="6565900"/>
            </a:xfrm>
            <a:custGeom>
              <a:avLst/>
              <a:gdLst/>
              <a:ahLst/>
              <a:cxnLst/>
              <a:rect l="l" t="t" r="r" b="b"/>
              <a:pathLst>
                <a:path w="8811895" h="6565900">
                  <a:moveTo>
                    <a:pt x="775169" y="0"/>
                  </a:moveTo>
                  <a:lnTo>
                    <a:pt x="8811767" y="0"/>
                  </a:lnTo>
                  <a:lnTo>
                    <a:pt x="8811767" y="5790222"/>
                  </a:lnTo>
                  <a:lnTo>
                    <a:pt x="8810353" y="5837443"/>
                  </a:lnTo>
                  <a:lnTo>
                    <a:pt x="8806162" y="5883916"/>
                  </a:lnTo>
                  <a:lnTo>
                    <a:pt x="8799277" y="5929560"/>
                  </a:lnTo>
                  <a:lnTo>
                    <a:pt x="8789779" y="5974293"/>
                  </a:lnTo>
                  <a:lnTo>
                    <a:pt x="8777748" y="6018035"/>
                  </a:lnTo>
                  <a:lnTo>
                    <a:pt x="8763266" y="6060704"/>
                  </a:lnTo>
                  <a:lnTo>
                    <a:pt x="8746414" y="6102220"/>
                  </a:lnTo>
                  <a:lnTo>
                    <a:pt x="8727274" y="6142501"/>
                  </a:lnTo>
                  <a:lnTo>
                    <a:pt x="8705925" y="6181466"/>
                  </a:lnTo>
                  <a:lnTo>
                    <a:pt x="8682449" y="6219034"/>
                  </a:lnTo>
                  <a:lnTo>
                    <a:pt x="8656928" y="6255124"/>
                  </a:lnTo>
                  <a:lnTo>
                    <a:pt x="8629442" y="6289655"/>
                  </a:lnTo>
                  <a:lnTo>
                    <a:pt x="8600073" y="6322545"/>
                  </a:lnTo>
                  <a:lnTo>
                    <a:pt x="8568901" y="6353715"/>
                  </a:lnTo>
                  <a:lnTo>
                    <a:pt x="8536009" y="6383082"/>
                  </a:lnTo>
                  <a:lnTo>
                    <a:pt x="8501476" y="6410566"/>
                  </a:lnTo>
                  <a:lnTo>
                    <a:pt x="8465384" y="6436085"/>
                  </a:lnTo>
                  <a:lnTo>
                    <a:pt x="8427814" y="6459559"/>
                  </a:lnTo>
                  <a:lnTo>
                    <a:pt x="8388847" y="6480906"/>
                  </a:lnTo>
                  <a:lnTo>
                    <a:pt x="8348564" y="6500045"/>
                  </a:lnTo>
                  <a:lnTo>
                    <a:pt x="8307047" y="6516895"/>
                  </a:lnTo>
                  <a:lnTo>
                    <a:pt x="8264377" y="6531376"/>
                  </a:lnTo>
                  <a:lnTo>
                    <a:pt x="8220634" y="6543405"/>
                  </a:lnTo>
                  <a:lnTo>
                    <a:pt x="8175899" y="6552903"/>
                  </a:lnTo>
                  <a:lnTo>
                    <a:pt x="8130255" y="6559787"/>
                  </a:lnTo>
                  <a:lnTo>
                    <a:pt x="8083781" y="6563977"/>
                  </a:lnTo>
                  <a:lnTo>
                    <a:pt x="8036559" y="6565392"/>
                  </a:lnTo>
                  <a:lnTo>
                    <a:pt x="0" y="6565392"/>
                  </a:lnTo>
                  <a:lnTo>
                    <a:pt x="0" y="775208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3495" y="1499616"/>
              <a:ext cx="2983992" cy="4285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83" y="1072895"/>
              <a:ext cx="2200655" cy="4712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6106" y="5893930"/>
              <a:ext cx="528320" cy="160655"/>
            </a:xfrm>
            <a:custGeom>
              <a:avLst/>
              <a:gdLst/>
              <a:ahLst/>
              <a:cxnLst/>
              <a:rect l="l" t="t" r="r" b="b"/>
              <a:pathLst>
                <a:path w="528319" h="160654">
                  <a:moveTo>
                    <a:pt x="222745" y="2463"/>
                  </a:moveTo>
                  <a:lnTo>
                    <a:pt x="169608" y="2463"/>
                  </a:lnTo>
                  <a:lnTo>
                    <a:pt x="169608" y="21882"/>
                  </a:lnTo>
                  <a:lnTo>
                    <a:pt x="207454" y="21882"/>
                  </a:lnTo>
                  <a:lnTo>
                    <a:pt x="260464" y="159283"/>
                  </a:lnTo>
                  <a:lnTo>
                    <a:pt x="265048" y="159283"/>
                  </a:lnTo>
                  <a:lnTo>
                    <a:pt x="284686" y="108889"/>
                  </a:lnTo>
                  <a:lnTo>
                    <a:pt x="263601" y="108889"/>
                  </a:lnTo>
                  <a:lnTo>
                    <a:pt x="222745" y="2463"/>
                  </a:lnTo>
                  <a:close/>
                </a:path>
                <a:path w="528319" h="160654">
                  <a:moveTo>
                    <a:pt x="224523" y="138303"/>
                  </a:moveTo>
                  <a:lnTo>
                    <a:pt x="169608" y="138303"/>
                  </a:lnTo>
                  <a:lnTo>
                    <a:pt x="169608" y="157721"/>
                  </a:lnTo>
                  <a:lnTo>
                    <a:pt x="224523" y="157721"/>
                  </a:lnTo>
                  <a:lnTo>
                    <a:pt x="224523" y="138303"/>
                  </a:lnTo>
                  <a:close/>
                </a:path>
                <a:path w="528319" h="160654">
                  <a:moveTo>
                    <a:pt x="358597" y="138303"/>
                  </a:moveTo>
                  <a:lnTo>
                    <a:pt x="300100" y="138303"/>
                  </a:lnTo>
                  <a:lnTo>
                    <a:pt x="300100" y="157721"/>
                  </a:lnTo>
                  <a:lnTo>
                    <a:pt x="358597" y="157721"/>
                  </a:lnTo>
                  <a:lnTo>
                    <a:pt x="358597" y="138303"/>
                  </a:lnTo>
                  <a:close/>
                </a:path>
                <a:path w="528319" h="160654">
                  <a:moveTo>
                    <a:pt x="207454" y="21882"/>
                  </a:moveTo>
                  <a:lnTo>
                    <a:pt x="188252" y="21882"/>
                  </a:lnTo>
                  <a:lnTo>
                    <a:pt x="188252" y="138303"/>
                  </a:lnTo>
                  <a:lnTo>
                    <a:pt x="207454" y="138303"/>
                  </a:lnTo>
                  <a:lnTo>
                    <a:pt x="207454" y="21882"/>
                  </a:lnTo>
                  <a:close/>
                </a:path>
                <a:path w="528319" h="160654">
                  <a:moveTo>
                    <a:pt x="339801" y="21882"/>
                  </a:moveTo>
                  <a:lnTo>
                    <a:pt x="318592" y="21882"/>
                  </a:lnTo>
                  <a:lnTo>
                    <a:pt x="318592" y="138303"/>
                  </a:lnTo>
                  <a:lnTo>
                    <a:pt x="339801" y="138303"/>
                  </a:lnTo>
                  <a:lnTo>
                    <a:pt x="339801" y="21882"/>
                  </a:lnTo>
                  <a:close/>
                </a:path>
                <a:path w="528319" h="160654">
                  <a:moveTo>
                    <a:pt x="358597" y="2463"/>
                  </a:moveTo>
                  <a:lnTo>
                    <a:pt x="304901" y="2463"/>
                  </a:lnTo>
                  <a:lnTo>
                    <a:pt x="263601" y="108889"/>
                  </a:lnTo>
                  <a:lnTo>
                    <a:pt x="284686" y="108889"/>
                  </a:lnTo>
                  <a:lnTo>
                    <a:pt x="318592" y="21882"/>
                  </a:lnTo>
                  <a:lnTo>
                    <a:pt x="358597" y="21882"/>
                  </a:lnTo>
                  <a:lnTo>
                    <a:pt x="358597" y="2463"/>
                  </a:lnTo>
                  <a:close/>
                </a:path>
                <a:path w="528319" h="160654">
                  <a:moveTo>
                    <a:pt x="452323" y="0"/>
                  </a:moveTo>
                  <a:lnTo>
                    <a:pt x="407871" y="12312"/>
                  </a:lnTo>
                  <a:lnTo>
                    <a:pt x="380250" y="47523"/>
                  </a:lnTo>
                  <a:lnTo>
                    <a:pt x="374853" y="80708"/>
                  </a:lnTo>
                  <a:lnTo>
                    <a:pt x="376186" y="96883"/>
                  </a:lnTo>
                  <a:lnTo>
                    <a:pt x="396189" y="137299"/>
                  </a:lnTo>
                  <a:lnTo>
                    <a:pt x="436069" y="158754"/>
                  </a:lnTo>
                  <a:lnTo>
                    <a:pt x="452831" y="160185"/>
                  </a:lnTo>
                  <a:lnTo>
                    <a:pt x="465880" y="159294"/>
                  </a:lnTo>
                  <a:lnTo>
                    <a:pt x="478167" y="156624"/>
                  </a:lnTo>
                  <a:lnTo>
                    <a:pt x="489692" y="152175"/>
                  </a:lnTo>
                  <a:lnTo>
                    <a:pt x="500456" y="145948"/>
                  </a:lnTo>
                  <a:lnTo>
                    <a:pt x="508731" y="139077"/>
                  </a:lnTo>
                  <a:lnTo>
                    <a:pt x="454228" y="139077"/>
                  </a:lnTo>
                  <a:lnTo>
                    <a:pt x="443653" y="138039"/>
                  </a:lnTo>
                  <a:lnTo>
                    <a:pt x="409440" y="113509"/>
                  </a:lnTo>
                  <a:lnTo>
                    <a:pt x="400507" y="79590"/>
                  </a:lnTo>
                  <a:lnTo>
                    <a:pt x="401435" y="67360"/>
                  </a:lnTo>
                  <a:lnTo>
                    <a:pt x="423319" y="29962"/>
                  </a:lnTo>
                  <a:lnTo>
                    <a:pt x="453466" y="20548"/>
                  </a:lnTo>
                  <a:lnTo>
                    <a:pt x="523570" y="20548"/>
                  </a:lnTo>
                  <a:lnTo>
                    <a:pt x="523570" y="16637"/>
                  </a:lnTo>
                  <a:lnTo>
                    <a:pt x="503504" y="16637"/>
                  </a:lnTo>
                  <a:lnTo>
                    <a:pt x="492506" y="9360"/>
                  </a:lnTo>
                  <a:lnTo>
                    <a:pt x="480294" y="4160"/>
                  </a:lnTo>
                  <a:lnTo>
                    <a:pt x="466892" y="1040"/>
                  </a:lnTo>
                  <a:lnTo>
                    <a:pt x="452323" y="0"/>
                  </a:lnTo>
                  <a:close/>
                </a:path>
                <a:path w="528319" h="160654">
                  <a:moveTo>
                    <a:pt x="507695" y="94551"/>
                  </a:moveTo>
                  <a:lnTo>
                    <a:pt x="486994" y="127533"/>
                  </a:lnTo>
                  <a:lnTo>
                    <a:pt x="454228" y="139077"/>
                  </a:lnTo>
                  <a:lnTo>
                    <a:pt x="508731" y="139077"/>
                  </a:lnTo>
                  <a:lnTo>
                    <a:pt x="509903" y="138104"/>
                  </a:lnTo>
                  <a:lnTo>
                    <a:pt x="517648" y="128801"/>
                  </a:lnTo>
                  <a:lnTo>
                    <a:pt x="523655" y="118039"/>
                  </a:lnTo>
                  <a:lnTo>
                    <a:pt x="527888" y="105816"/>
                  </a:lnTo>
                  <a:lnTo>
                    <a:pt x="507695" y="94551"/>
                  </a:lnTo>
                  <a:close/>
                </a:path>
                <a:path w="528319" h="160654">
                  <a:moveTo>
                    <a:pt x="523570" y="20548"/>
                  </a:moveTo>
                  <a:lnTo>
                    <a:pt x="453466" y="20548"/>
                  </a:lnTo>
                  <a:lnTo>
                    <a:pt x="461086" y="21067"/>
                  </a:lnTo>
                  <a:lnTo>
                    <a:pt x="468515" y="22625"/>
                  </a:lnTo>
                  <a:lnTo>
                    <a:pt x="499716" y="45193"/>
                  </a:lnTo>
                  <a:lnTo>
                    <a:pt x="503504" y="52349"/>
                  </a:lnTo>
                  <a:lnTo>
                    <a:pt x="523570" y="52349"/>
                  </a:lnTo>
                  <a:lnTo>
                    <a:pt x="523570" y="20548"/>
                  </a:lnTo>
                  <a:close/>
                </a:path>
                <a:path w="528319" h="160654">
                  <a:moveTo>
                    <a:pt x="523570" y="2463"/>
                  </a:moveTo>
                  <a:lnTo>
                    <a:pt x="503504" y="2463"/>
                  </a:lnTo>
                  <a:lnTo>
                    <a:pt x="503504" y="16637"/>
                  </a:lnTo>
                  <a:lnTo>
                    <a:pt x="523570" y="16637"/>
                  </a:lnTo>
                  <a:lnTo>
                    <a:pt x="523570" y="2463"/>
                  </a:lnTo>
                  <a:close/>
                </a:path>
                <a:path w="528319" h="160654">
                  <a:moveTo>
                    <a:pt x="77355" y="0"/>
                  </a:moveTo>
                  <a:lnTo>
                    <a:pt x="32969" y="12312"/>
                  </a:lnTo>
                  <a:lnTo>
                    <a:pt x="5360" y="47523"/>
                  </a:lnTo>
                  <a:lnTo>
                    <a:pt x="0" y="80708"/>
                  </a:lnTo>
                  <a:lnTo>
                    <a:pt x="1333" y="96883"/>
                  </a:lnTo>
                  <a:lnTo>
                    <a:pt x="21323" y="137299"/>
                  </a:lnTo>
                  <a:lnTo>
                    <a:pt x="61153" y="158754"/>
                  </a:lnTo>
                  <a:lnTo>
                    <a:pt x="77914" y="160185"/>
                  </a:lnTo>
                  <a:lnTo>
                    <a:pt x="90977" y="159294"/>
                  </a:lnTo>
                  <a:lnTo>
                    <a:pt x="103268" y="156624"/>
                  </a:lnTo>
                  <a:lnTo>
                    <a:pt x="114785" y="152175"/>
                  </a:lnTo>
                  <a:lnTo>
                    <a:pt x="125526" y="145948"/>
                  </a:lnTo>
                  <a:lnTo>
                    <a:pt x="133834" y="139077"/>
                  </a:lnTo>
                  <a:lnTo>
                    <a:pt x="79362" y="139077"/>
                  </a:lnTo>
                  <a:lnTo>
                    <a:pt x="68796" y="138039"/>
                  </a:lnTo>
                  <a:lnTo>
                    <a:pt x="34530" y="113509"/>
                  </a:lnTo>
                  <a:lnTo>
                    <a:pt x="25565" y="79590"/>
                  </a:lnTo>
                  <a:lnTo>
                    <a:pt x="26496" y="67360"/>
                  </a:lnTo>
                  <a:lnTo>
                    <a:pt x="48437" y="29962"/>
                  </a:lnTo>
                  <a:lnTo>
                    <a:pt x="78587" y="20548"/>
                  </a:lnTo>
                  <a:lnTo>
                    <a:pt x="148678" y="20548"/>
                  </a:lnTo>
                  <a:lnTo>
                    <a:pt x="148678" y="16637"/>
                  </a:lnTo>
                  <a:lnTo>
                    <a:pt x="128587" y="16637"/>
                  </a:lnTo>
                  <a:lnTo>
                    <a:pt x="117605" y="9360"/>
                  </a:lnTo>
                  <a:lnTo>
                    <a:pt x="105405" y="4160"/>
                  </a:lnTo>
                  <a:lnTo>
                    <a:pt x="91988" y="1040"/>
                  </a:lnTo>
                  <a:lnTo>
                    <a:pt x="77355" y="0"/>
                  </a:lnTo>
                  <a:close/>
                </a:path>
                <a:path w="528319" h="160654">
                  <a:moveTo>
                    <a:pt x="132829" y="94551"/>
                  </a:moveTo>
                  <a:lnTo>
                    <a:pt x="112077" y="127533"/>
                  </a:lnTo>
                  <a:lnTo>
                    <a:pt x="79362" y="139077"/>
                  </a:lnTo>
                  <a:lnTo>
                    <a:pt x="133834" y="139077"/>
                  </a:lnTo>
                  <a:lnTo>
                    <a:pt x="135011" y="138104"/>
                  </a:lnTo>
                  <a:lnTo>
                    <a:pt x="142757" y="128801"/>
                  </a:lnTo>
                  <a:lnTo>
                    <a:pt x="148765" y="118039"/>
                  </a:lnTo>
                  <a:lnTo>
                    <a:pt x="153034" y="105816"/>
                  </a:lnTo>
                  <a:lnTo>
                    <a:pt x="132829" y="94551"/>
                  </a:lnTo>
                  <a:close/>
                </a:path>
                <a:path w="528319" h="160654">
                  <a:moveTo>
                    <a:pt x="148678" y="20548"/>
                  </a:moveTo>
                  <a:lnTo>
                    <a:pt x="78587" y="20548"/>
                  </a:lnTo>
                  <a:lnTo>
                    <a:pt x="86195" y="21067"/>
                  </a:lnTo>
                  <a:lnTo>
                    <a:pt x="93624" y="22625"/>
                  </a:lnTo>
                  <a:lnTo>
                    <a:pt x="124789" y="45193"/>
                  </a:lnTo>
                  <a:lnTo>
                    <a:pt x="128587" y="52349"/>
                  </a:lnTo>
                  <a:lnTo>
                    <a:pt x="148678" y="52349"/>
                  </a:lnTo>
                  <a:lnTo>
                    <a:pt x="148678" y="20548"/>
                  </a:lnTo>
                  <a:close/>
                </a:path>
                <a:path w="528319" h="160654">
                  <a:moveTo>
                    <a:pt x="148678" y="2463"/>
                  </a:moveTo>
                  <a:lnTo>
                    <a:pt x="128587" y="2463"/>
                  </a:lnTo>
                  <a:lnTo>
                    <a:pt x="128587" y="16637"/>
                  </a:lnTo>
                  <a:lnTo>
                    <a:pt x="148678" y="16637"/>
                  </a:lnTo>
                  <a:lnTo>
                    <a:pt x="148678" y="2463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56106" y="5893930"/>
              <a:ext cx="528320" cy="160655"/>
            </a:xfrm>
            <a:custGeom>
              <a:avLst/>
              <a:gdLst/>
              <a:ahLst/>
              <a:cxnLst/>
              <a:rect l="l" t="t" r="r" b="b"/>
              <a:pathLst>
                <a:path w="528319" h="160654">
                  <a:moveTo>
                    <a:pt x="169608" y="2463"/>
                  </a:moveTo>
                  <a:lnTo>
                    <a:pt x="222745" y="2463"/>
                  </a:lnTo>
                  <a:lnTo>
                    <a:pt x="263601" y="108889"/>
                  </a:lnTo>
                  <a:lnTo>
                    <a:pt x="304901" y="2463"/>
                  </a:lnTo>
                  <a:lnTo>
                    <a:pt x="358597" y="2463"/>
                  </a:lnTo>
                  <a:lnTo>
                    <a:pt x="358597" y="21882"/>
                  </a:lnTo>
                  <a:lnTo>
                    <a:pt x="339801" y="21882"/>
                  </a:lnTo>
                  <a:lnTo>
                    <a:pt x="339801" y="138303"/>
                  </a:lnTo>
                  <a:lnTo>
                    <a:pt x="358597" y="138303"/>
                  </a:lnTo>
                  <a:lnTo>
                    <a:pt x="358597" y="157721"/>
                  </a:lnTo>
                  <a:lnTo>
                    <a:pt x="300100" y="157721"/>
                  </a:lnTo>
                  <a:lnTo>
                    <a:pt x="300100" y="138303"/>
                  </a:lnTo>
                  <a:lnTo>
                    <a:pt x="318592" y="138303"/>
                  </a:lnTo>
                  <a:lnTo>
                    <a:pt x="318592" y="21882"/>
                  </a:lnTo>
                  <a:lnTo>
                    <a:pt x="265048" y="159283"/>
                  </a:lnTo>
                  <a:lnTo>
                    <a:pt x="260464" y="159283"/>
                  </a:lnTo>
                  <a:lnTo>
                    <a:pt x="207454" y="21882"/>
                  </a:lnTo>
                  <a:lnTo>
                    <a:pt x="207454" y="138303"/>
                  </a:lnTo>
                  <a:lnTo>
                    <a:pt x="224523" y="138303"/>
                  </a:lnTo>
                  <a:lnTo>
                    <a:pt x="224523" y="157721"/>
                  </a:lnTo>
                  <a:lnTo>
                    <a:pt x="169608" y="157721"/>
                  </a:lnTo>
                  <a:lnTo>
                    <a:pt x="169608" y="138303"/>
                  </a:lnTo>
                  <a:lnTo>
                    <a:pt x="188252" y="138303"/>
                  </a:lnTo>
                  <a:lnTo>
                    <a:pt x="188252" y="21882"/>
                  </a:lnTo>
                  <a:lnTo>
                    <a:pt x="169608" y="21882"/>
                  </a:lnTo>
                  <a:lnTo>
                    <a:pt x="169608" y="2463"/>
                  </a:lnTo>
                  <a:close/>
                </a:path>
                <a:path w="528319" h="160654">
                  <a:moveTo>
                    <a:pt x="452323" y="0"/>
                  </a:moveTo>
                  <a:lnTo>
                    <a:pt x="466892" y="1040"/>
                  </a:lnTo>
                  <a:lnTo>
                    <a:pt x="480294" y="4160"/>
                  </a:lnTo>
                  <a:lnTo>
                    <a:pt x="492506" y="9360"/>
                  </a:lnTo>
                  <a:lnTo>
                    <a:pt x="503504" y="16637"/>
                  </a:lnTo>
                  <a:lnTo>
                    <a:pt x="503504" y="2463"/>
                  </a:lnTo>
                  <a:lnTo>
                    <a:pt x="523570" y="2463"/>
                  </a:lnTo>
                  <a:lnTo>
                    <a:pt x="523570" y="52349"/>
                  </a:lnTo>
                  <a:lnTo>
                    <a:pt x="503504" y="52349"/>
                  </a:lnTo>
                  <a:lnTo>
                    <a:pt x="499716" y="45193"/>
                  </a:lnTo>
                  <a:lnTo>
                    <a:pt x="495011" y="38892"/>
                  </a:lnTo>
                  <a:lnTo>
                    <a:pt x="461086" y="21067"/>
                  </a:lnTo>
                  <a:lnTo>
                    <a:pt x="453466" y="20548"/>
                  </a:lnTo>
                  <a:lnTo>
                    <a:pt x="442369" y="21594"/>
                  </a:lnTo>
                  <a:lnTo>
                    <a:pt x="408865" y="46209"/>
                  </a:lnTo>
                  <a:lnTo>
                    <a:pt x="400507" y="79590"/>
                  </a:lnTo>
                  <a:lnTo>
                    <a:pt x="401505" y="92106"/>
                  </a:lnTo>
                  <a:lnTo>
                    <a:pt x="424742" y="129728"/>
                  </a:lnTo>
                  <a:lnTo>
                    <a:pt x="454228" y="139077"/>
                  </a:lnTo>
                  <a:lnTo>
                    <a:pt x="463062" y="138356"/>
                  </a:lnTo>
                  <a:lnTo>
                    <a:pt x="499535" y="113509"/>
                  </a:lnTo>
                  <a:lnTo>
                    <a:pt x="507695" y="94551"/>
                  </a:lnTo>
                  <a:lnTo>
                    <a:pt x="527888" y="105816"/>
                  </a:lnTo>
                  <a:lnTo>
                    <a:pt x="500456" y="145948"/>
                  </a:lnTo>
                  <a:lnTo>
                    <a:pt x="452831" y="160185"/>
                  </a:lnTo>
                  <a:lnTo>
                    <a:pt x="436069" y="158754"/>
                  </a:lnTo>
                  <a:lnTo>
                    <a:pt x="396189" y="137299"/>
                  </a:lnTo>
                  <a:lnTo>
                    <a:pt x="376186" y="96883"/>
                  </a:lnTo>
                  <a:lnTo>
                    <a:pt x="374853" y="80708"/>
                  </a:lnTo>
                  <a:lnTo>
                    <a:pt x="376206" y="63172"/>
                  </a:lnTo>
                  <a:lnTo>
                    <a:pt x="396316" y="21882"/>
                  </a:lnTo>
                  <a:lnTo>
                    <a:pt x="435838" y="1368"/>
                  </a:lnTo>
                  <a:lnTo>
                    <a:pt x="452323" y="0"/>
                  </a:lnTo>
                  <a:close/>
                </a:path>
                <a:path w="528319" h="160654">
                  <a:moveTo>
                    <a:pt x="77355" y="0"/>
                  </a:moveTo>
                  <a:lnTo>
                    <a:pt x="91988" y="1040"/>
                  </a:lnTo>
                  <a:lnTo>
                    <a:pt x="105405" y="4160"/>
                  </a:lnTo>
                  <a:lnTo>
                    <a:pt x="117605" y="9360"/>
                  </a:lnTo>
                  <a:lnTo>
                    <a:pt x="128587" y="16637"/>
                  </a:lnTo>
                  <a:lnTo>
                    <a:pt x="128587" y="2463"/>
                  </a:lnTo>
                  <a:lnTo>
                    <a:pt x="148678" y="2463"/>
                  </a:lnTo>
                  <a:lnTo>
                    <a:pt x="148678" y="52349"/>
                  </a:lnTo>
                  <a:lnTo>
                    <a:pt x="128587" y="52349"/>
                  </a:lnTo>
                  <a:lnTo>
                    <a:pt x="124789" y="45193"/>
                  </a:lnTo>
                  <a:lnTo>
                    <a:pt x="120081" y="38892"/>
                  </a:lnTo>
                  <a:lnTo>
                    <a:pt x="86195" y="21067"/>
                  </a:lnTo>
                  <a:lnTo>
                    <a:pt x="78587" y="20548"/>
                  </a:lnTo>
                  <a:lnTo>
                    <a:pt x="67497" y="21594"/>
                  </a:lnTo>
                  <a:lnTo>
                    <a:pt x="33944" y="46209"/>
                  </a:lnTo>
                  <a:lnTo>
                    <a:pt x="25565" y="79590"/>
                  </a:lnTo>
                  <a:lnTo>
                    <a:pt x="26562" y="92106"/>
                  </a:lnTo>
                  <a:lnTo>
                    <a:pt x="49880" y="129728"/>
                  </a:lnTo>
                  <a:lnTo>
                    <a:pt x="79362" y="139077"/>
                  </a:lnTo>
                  <a:lnTo>
                    <a:pt x="88149" y="138356"/>
                  </a:lnTo>
                  <a:lnTo>
                    <a:pt x="124629" y="113509"/>
                  </a:lnTo>
                  <a:lnTo>
                    <a:pt x="132829" y="94551"/>
                  </a:lnTo>
                  <a:lnTo>
                    <a:pt x="153034" y="105816"/>
                  </a:lnTo>
                  <a:lnTo>
                    <a:pt x="125526" y="145948"/>
                  </a:lnTo>
                  <a:lnTo>
                    <a:pt x="77914" y="160185"/>
                  </a:lnTo>
                  <a:lnTo>
                    <a:pt x="61153" y="158754"/>
                  </a:lnTo>
                  <a:lnTo>
                    <a:pt x="21323" y="137299"/>
                  </a:lnTo>
                  <a:lnTo>
                    <a:pt x="1333" y="96883"/>
                  </a:lnTo>
                  <a:lnTo>
                    <a:pt x="0" y="80708"/>
                  </a:lnTo>
                  <a:lnTo>
                    <a:pt x="1340" y="63172"/>
                  </a:lnTo>
                  <a:lnTo>
                    <a:pt x="21437" y="21882"/>
                  </a:lnTo>
                  <a:lnTo>
                    <a:pt x="60930" y="1368"/>
                  </a:lnTo>
                  <a:lnTo>
                    <a:pt x="77355" y="0"/>
                  </a:lnTo>
                  <a:close/>
                </a:path>
              </a:pathLst>
            </a:custGeom>
            <a:ln w="9144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479" y="5889358"/>
              <a:ext cx="359791" cy="1693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5427" y="5889358"/>
              <a:ext cx="966977" cy="1693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2176" y="5889358"/>
              <a:ext cx="964057" cy="169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5768" y="1999487"/>
              <a:ext cx="2999232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3960" cy="6577965"/>
            <a:chOff x="158495" y="140207"/>
            <a:chExt cx="8823960" cy="657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5" y="140207"/>
              <a:ext cx="8823960" cy="65775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2392" y="1572768"/>
              <a:ext cx="3291840" cy="34991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511" y="2072640"/>
              <a:ext cx="4764024" cy="29992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7135" cy="4307205"/>
            <a:chOff x="158495" y="140207"/>
            <a:chExt cx="8827135" cy="4307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255"/>
              <a:ext cx="8817864" cy="25085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5070" cy="2505710"/>
            </a:xfrm>
            <a:custGeom>
              <a:avLst/>
              <a:gdLst/>
              <a:ahLst/>
              <a:cxnLst/>
              <a:rect l="l" t="t" r="r" b="b"/>
              <a:pathLst>
                <a:path w="8815070" h="2505710">
                  <a:moveTo>
                    <a:pt x="295821" y="0"/>
                  </a:moveTo>
                  <a:lnTo>
                    <a:pt x="8814816" y="0"/>
                  </a:lnTo>
                  <a:lnTo>
                    <a:pt x="8814816" y="2209673"/>
                  </a:lnTo>
                  <a:lnTo>
                    <a:pt x="8810943" y="2257642"/>
                  </a:lnTo>
                  <a:lnTo>
                    <a:pt x="8799733" y="2303150"/>
                  </a:lnTo>
                  <a:lnTo>
                    <a:pt x="8781794" y="2345587"/>
                  </a:lnTo>
                  <a:lnTo>
                    <a:pt x="8757737" y="2384343"/>
                  </a:lnTo>
                  <a:lnTo>
                    <a:pt x="8728170" y="2418810"/>
                  </a:lnTo>
                  <a:lnTo>
                    <a:pt x="8693703" y="2448377"/>
                  </a:lnTo>
                  <a:lnTo>
                    <a:pt x="8654947" y="2472434"/>
                  </a:lnTo>
                  <a:lnTo>
                    <a:pt x="8612510" y="2490373"/>
                  </a:lnTo>
                  <a:lnTo>
                    <a:pt x="8567002" y="2501583"/>
                  </a:lnTo>
                  <a:lnTo>
                    <a:pt x="8519033" y="2505456"/>
                  </a:lnTo>
                  <a:lnTo>
                    <a:pt x="0" y="2505456"/>
                  </a:lnTo>
                  <a:lnTo>
                    <a:pt x="0" y="295783"/>
                  </a:lnTo>
                  <a:lnTo>
                    <a:pt x="3871" y="247813"/>
                  </a:lnTo>
                  <a:lnTo>
                    <a:pt x="15081" y="202305"/>
                  </a:lnTo>
                  <a:lnTo>
                    <a:pt x="33019" y="159868"/>
                  </a:lnTo>
                  <a:lnTo>
                    <a:pt x="57077" y="121112"/>
                  </a:lnTo>
                  <a:lnTo>
                    <a:pt x="86645" y="86645"/>
                  </a:lnTo>
                  <a:lnTo>
                    <a:pt x="121115" y="57078"/>
                  </a:lnTo>
                  <a:lnTo>
                    <a:pt x="159876" y="33021"/>
                  </a:lnTo>
                  <a:lnTo>
                    <a:pt x="202320" y="15082"/>
                  </a:lnTo>
                  <a:lnTo>
                    <a:pt x="247838" y="3872"/>
                  </a:lnTo>
                  <a:lnTo>
                    <a:pt x="295821" y="0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39" y="493776"/>
              <a:ext cx="2667000" cy="3953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13628" y="1321816"/>
              <a:ext cx="528320" cy="160655"/>
            </a:xfrm>
            <a:custGeom>
              <a:avLst/>
              <a:gdLst/>
              <a:ahLst/>
              <a:cxnLst/>
              <a:rect l="l" t="t" r="r" b="b"/>
              <a:pathLst>
                <a:path w="528320" h="160655">
                  <a:moveTo>
                    <a:pt x="222758" y="2539"/>
                  </a:moveTo>
                  <a:lnTo>
                    <a:pt x="169545" y="2539"/>
                  </a:lnTo>
                  <a:lnTo>
                    <a:pt x="169545" y="21971"/>
                  </a:lnTo>
                  <a:lnTo>
                    <a:pt x="207391" y="21971"/>
                  </a:lnTo>
                  <a:lnTo>
                    <a:pt x="260476" y="159385"/>
                  </a:lnTo>
                  <a:lnTo>
                    <a:pt x="265049" y="159385"/>
                  </a:lnTo>
                  <a:lnTo>
                    <a:pt x="284713" y="108966"/>
                  </a:lnTo>
                  <a:lnTo>
                    <a:pt x="263525" y="108966"/>
                  </a:lnTo>
                  <a:lnTo>
                    <a:pt x="222758" y="2539"/>
                  </a:lnTo>
                  <a:close/>
                </a:path>
                <a:path w="528320" h="160655">
                  <a:moveTo>
                    <a:pt x="224536" y="138303"/>
                  </a:moveTo>
                  <a:lnTo>
                    <a:pt x="169545" y="138303"/>
                  </a:lnTo>
                  <a:lnTo>
                    <a:pt x="169545" y="157734"/>
                  </a:lnTo>
                  <a:lnTo>
                    <a:pt x="224536" y="157734"/>
                  </a:lnTo>
                  <a:lnTo>
                    <a:pt x="224536" y="138303"/>
                  </a:lnTo>
                  <a:close/>
                </a:path>
                <a:path w="528320" h="160655">
                  <a:moveTo>
                    <a:pt x="358521" y="138303"/>
                  </a:moveTo>
                  <a:lnTo>
                    <a:pt x="300100" y="138303"/>
                  </a:lnTo>
                  <a:lnTo>
                    <a:pt x="300100" y="157734"/>
                  </a:lnTo>
                  <a:lnTo>
                    <a:pt x="358521" y="157734"/>
                  </a:lnTo>
                  <a:lnTo>
                    <a:pt x="358521" y="138303"/>
                  </a:lnTo>
                  <a:close/>
                </a:path>
                <a:path w="528320" h="160655">
                  <a:moveTo>
                    <a:pt x="207391" y="21971"/>
                  </a:moveTo>
                  <a:lnTo>
                    <a:pt x="188213" y="21971"/>
                  </a:lnTo>
                  <a:lnTo>
                    <a:pt x="188213" y="138303"/>
                  </a:lnTo>
                  <a:lnTo>
                    <a:pt x="207391" y="138303"/>
                  </a:lnTo>
                  <a:lnTo>
                    <a:pt x="207391" y="21971"/>
                  </a:lnTo>
                  <a:close/>
                </a:path>
                <a:path w="528320" h="160655">
                  <a:moveTo>
                    <a:pt x="339851" y="21971"/>
                  </a:moveTo>
                  <a:lnTo>
                    <a:pt x="318643" y="21971"/>
                  </a:lnTo>
                  <a:lnTo>
                    <a:pt x="318643" y="138303"/>
                  </a:lnTo>
                  <a:lnTo>
                    <a:pt x="339851" y="138303"/>
                  </a:lnTo>
                  <a:lnTo>
                    <a:pt x="339851" y="21971"/>
                  </a:lnTo>
                  <a:close/>
                </a:path>
                <a:path w="528320" h="160655">
                  <a:moveTo>
                    <a:pt x="358521" y="2539"/>
                  </a:moveTo>
                  <a:lnTo>
                    <a:pt x="304926" y="2539"/>
                  </a:lnTo>
                  <a:lnTo>
                    <a:pt x="263525" y="108966"/>
                  </a:lnTo>
                  <a:lnTo>
                    <a:pt x="284713" y="108966"/>
                  </a:lnTo>
                  <a:lnTo>
                    <a:pt x="318643" y="21971"/>
                  </a:lnTo>
                  <a:lnTo>
                    <a:pt x="358521" y="21971"/>
                  </a:lnTo>
                  <a:lnTo>
                    <a:pt x="358521" y="2539"/>
                  </a:lnTo>
                  <a:close/>
                </a:path>
                <a:path w="528320" h="160655">
                  <a:moveTo>
                    <a:pt x="452247" y="0"/>
                  </a:moveTo>
                  <a:lnTo>
                    <a:pt x="407866" y="12376"/>
                  </a:lnTo>
                  <a:lnTo>
                    <a:pt x="380253" y="47609"/>
                  </a:lnTo>
                  <a:lnTo>
                    <a:pt x="374904" y="80772"/>
                  </a:lnTo>
                  <a:lnTo>
                    <a:pt x="376237" y="96944"/>
                  </a:lnTo>
                  <a:lnTo>
                    <a:pt x="396239" y="137413"/>
                  </a:lnTo>
                  <a:lnTo>
                    <a:pt x="436012" y="158845"/>
                  </a:lnTo>
                  <a:lnTo>
                    <a:pt x="452755" y="160274"/>
                  </a:lnTo>
                  <a:lnTo>
                    <a:pt x="465804" y="159373"/>
                  </a:lnTo>
                  <a:lnTo>
                    <a:pt x="478091" y="156686"/>
                  </a:lnTo>
                  <a:lnTo>
                    <a:pt x="489616" y="152237"/>
                  </a:lnTo>
                  <a:lnTo>
                    <a:pt x="500380" y="146050"/>
                  </a:lnTo>
                  <a:lnTo>
                    <a:pt x="508671" y="139192"/>
                  </a:lnTo>
                  <a:lnTo>
                    <a:pt x="454279" y="139192"/>
                  </a:lnTo>
                  <a:lnTo>
                    <a:pt x="443704" y="138146"/>
                  </a:lnTo>
                  <a:lnTo>
                    <a:pt x="409410" y="113553"/>
                  </a:lnTo>
                  <a:lnTo>
                    <a:pt x="400431" y="79629"/>
                  </a:lnTo>
                  <a:lnTo>
                    <a:pt x="401359" y="67413"/>
                  </a:lnTo>
                  <a:lnTo>
                    <a:pt x="423316" y="30003"/>
                  </a:lnTo>
                  <a:lnTo>
                    <a:pt x="453517" y="20574"/>
                  </a:lnTo>
                  <a:lnTo>
                    <a:pt x="523621" y="20574"/>
                  </a:lnTo>
                  <a:lnTo>
                    <a:pt x="523621" y="16637"/>
                  </a:lnTo>
                  <a:lnTo>
                    <a:pt x="503427" y="16637"/>
                  </a:lnTo>
                  <a:lnTo>
                    <a:pt x="492448" y="9376"/>
                  </a:lnTo>
                  <a:lnTo>
                    <a:pt x="480266" y="4175"/>
                  </a:lnTo>
                  <a:lnTo>
                    <a:pt x="466869" y="1045"/>
                  </a:lnTo>
                  <a:lnTo>
                    <a:pt x="452247" y="0"/>
                  </a:lnTo>
                  <a:close/>
                </a:path>
                <a:path w="528320" h="160655">
                  <a:moveTo>
                    <a:pt x="507746" y="94614"/>
                  </a:moveTo>
                  <a:lnTo>
                    <a:pt x="486918" y="127635"/>
                  </a:lnTo>
                  <a:lnTo>
                    <a:pt x="454279" y="139192"/>
                  </a:lnTo>
                  <a:lnTo>
                    <a:pt x="508671" y="139192"/>
                  </a:lnTo>
                  <a:lnTo>
                    <a:pt x="509919" y="138146"/>
                  </a:lnTo>
                  <a:lnTo>
                    <a:pt x="517636" y="128889"/>
                  </a:lnTo>
                  <a:lnTo>
                    <a:pt x="523650" y="118135"/>
                  </a:lnTo>
                  <a:lnTo>
                    <a:pt x="527938" y="105918"/>
                  </a:lnTo>
                  <a:lnTo>
                    <a:pt x="507746" y="94614"/>
                  </a:lnTo>
                  <a:close/>
                </a:path>
                <a:path w="528320" h="160655">
                  <a:moveTo>
                    <a:pt x="523621" y="20574"/>
                  </a:moveTo>
                  <a:lnTo>
                    <a:pt x="453517" y="20574"/>
                  </a:lnTo>
                  <a:lnTo>
                    <a:pt x="461065" y="21097"/>
                  </a:lnTo>
                  <a:lnTo>
                    <a:pt x="468471" y="22669"/>
                  </a:lnTo>
                  <a:lnTo>
                    <a:pt x="499641" y="45261"/>
                  </a:lnTo>
                  <a:lnTo>
                    <a:pt x="503427" y="52450"/>
                  </a:lnTo>
                  <a:lnTo>
                    <a:pt x="523621" y="52450"/>
                  </a:lnTo>
                  <a:lnTo>
                    <a:pt x="523621" y="20574"/>
                  </a:lnTo>
                  <a:close/>
                </a:path>
                <a:path w="528320" h="160655">
                  <a:moveTo>
                    <a:pt x="523621" y="2539"/>
                  </a:moveTo>
                  <a:lnTo>
                    <a:pt x="503427" y="2539"/>
                  </a:lnTo>
                  <a:lnTo>
                    <a:pt x="503427" y="16637"/>
                  </a:lnTo>
                  <a:lnTo>
                    <a:pt x="523621" y="16637"/>
                  </a:lnTo>
                  <a:lnTo>
                    <a:pt x="523621" y="2539"/>
                  </a:lnTo>
                  <a:close/>
                </a:path>
                <a:path w="528320" h="160655">
                  <a:moveTo>
                    <a:pt x="77343" y="0"/>
                  </a:moveTo>
                  <a:lnTo>
                    <a:pt x="32962" y="12376"/>
                  </a:lnTo>
                  <a:lnTo>
                    <a:pt x="5349" y="47609"/>
                  </a:lnTo>
                  <a:lnTo>
                    <a:pt x="0" y="80772"/>
                  </a:lnTo>
                  <a:lnTo>
                    <a:pt x="1333" y="96944"/>
                  </a:lnTo>
                  <a:lnTo>
                    <a:pt x="21336" y="137413"/>
                  </a:lnTo>
                  <a:lnTo>
                    <a:pt x="61108" y="158845"/>
                  </a:lnTo>
                  <a:lnTo>
                    <a:pt x="77850" y="160274"/>
                  </a:lnTo>
                  <a:lnTo>
                    <a:pt x="90953" y="159373"/>
                  </a:lnTo>
                  <a:lnTo>
                    <a:pt x="103235" y="156686"/>
                  </a:lnTo>
                  <a:lnTo>
                    <a:pt x="114730" y="152237"/>
                  </a:lnTo>
                  <a:lnTo>
                    <a:pt x="125475" y="146050"/>
                  </a:lnTo>
                  <a:lnTo>
                    <a:pt x="133767" y="139192"/>
                  </a:lnTo>
                  <a:lnTo>
                    <a:pt x="79375" y="139192"/>
                  </a:lnTo>
                  <a:lnTo>
                    <a:pt x="68800" y="138146"/>
                  </a:lnTo>
                  <a:lnTo>
                    <a:pt x="34506" y="113553"/>
                  </a:lnTo>
                  <a:lnTo>
                    <a:pt x="25526" y="79629"/>
                  </a:lnTo>
                  <a:lnTo>
                    <a:pt x="26455" y="67413"/>
                  </a:lnTo>
                  <a:lnTo>
                    <a:pt x="48412" y="30003"/>
                  </a:lnTo>
                  <a:lnTo>
                    <a:pt x="78612" y="20574"/>
                  </a:lnTo>
                  <a:lnTo>
                    <a:pt x="148717" y="20574"/>
                  </a:lnTo>
                  <a:lnTo>
                    <a:pt x="148717" y="16637"/>
                  </a:lnTo>
                  <a:lnTo>
                    <a:pt x="128524" y="16637"/>
                  </a:lnTo>
                  <a:lnTo>
                    <a:pt x="117544" y="9376"/>
                  </a:lnTo>
                  <a:lnTo>
                    <a:pt x="105362" y="4175"/>
                  </a:lnTo>
                  <a:lnTo>
                    <a:pt x="91965" y="1045"/>
                  </a:lnTo>
                  <a:lnTo>
                    <a:pt x="77343" y="0"/>
                  </a:lnTo>
                  <a:close/>
                </a:path>
                <a:path w="528320" h="160655">
                  <a:moveTo>
                    <a:pt x="132842" y="94614"/>
                  </a:moveTo>
                  <a:lnTo>
                    <a:pt x="112013" y="127635"/>
                  </a:lnTo>
                  <a:lnTo>
                    <a:pt x="79375" y="139192"/>
                  </a:lnTo>
                  <a:lnTo>
                    <a:pt x="133767" y="139192"/>
                  </a:lnTo>
                  <a:lnTo>
                    <a:pt x="135015" y="138146"/>
                  </a:lnTo>
                  <a:lnTo>
                    <a:pt x="142732" y="128889"/>
                  </a:lnTo>
                  <a:lnTo>
                    <a:pt x="148746" y="118135"/>
                  </a:lnTo>
                  <a:lnTo>
                    <a:pt x="153035" y="105918"/>
                  </a:lnTo>
                  <a:lnTo>
                    <a:pt x="132842" y="94614"/>
                  </a:lnTo>
                  <a:close/>
                </a:path>
                <a:path w="528320" h="160655">
                  <a:moveTo>
                    <a:pt x="148717" y="20574"/>
                  </a:moveTo>
                  <a:lnTo>
                    <a:pt x="78612" y="20574"/>
                  </a:lnTo>
                  <a:lnTo>
                    <a:pt x="86161" y="21097"/>
                  </a:lnTo>
                  <a:lnTo>
                    <a:pt x="93567" y="22669"/>
                  </a:lnTo>
                  <a:lnTo>
                    <a:pt x="124737" y="45261"/>
                  </a:lnTo>
                  <a:lnTo>
                    <a:pt x="128524" y="52450"/>
                  </a:lnTo>
                  <a:lnTo>
                    <a:pt x="148717" y="52450"/>
                  </a:lnTo>
                  <a:lnTo>
                    <a:pt x="148717" y="20574"/>
                  </a:lnTo>
                  <a:close/>
                </a:path>
                <a:path w="528320" h="160655">
                  <a:moveTo>
                    <a:pt x="148717" y="2539"/>
                  </a:moveTo>
                  <a:lnTo>
                    <a:pt x="128524" y="2539"/>
                  </a:lnTo>
                  <a:lnTo>
                    <a:pt x="128524" y="16637"/>
                  </a:lnTo>
                  <a:lnTo>
                    <a:pt x="148717" y="16637"/>
                  </a:lnTo>
                  <a:lnTo>
                    <a:pt x="148717" y="2539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13628" y="1321816"/>
              <a:ext cx="528320" cy="160655"/>
            </a:xfrm>
            <a:custGeom>
              <a:avLst/>
              <a:gdLst/>
              <a:ahLst/>
              <a:cxnLst/>
              <a:rect l="l" t="t" r="r" b="b"/>
              <a:pathLst>
                <a:path w="528320" h="160655">
                  <a:moveTo>
                    <a:pt x="169545" y="2539"/>
                  </a:moveTo>
                  <a:lnTo>
                    <a:pt x="222758" y="2539"/>
                  </a:lnTo>
                  <a:lnTo>
                    <a:pt x="263525" y="108966"/>
                  </a:lnTo>
                  <a:lnTo>
                    <a:pt x="304926" y="2539"/>
                  </a:lnTo>
                  <a:lnTo>
                    <a:pt x="358521" y="2539"/>
                  </a:lnTo>
                  <a:lnTo>
                    <a:pt x="358521" y="21971"/>
                  </a:lnTo>
                  <a:lnTo>
                    <a:pt x="339851" y="21971"/>
                  </a:lnTo>
                  <a:lnTo>
                    <a:pt x="339851" y="138303"/>
                  </a:lnTo>
                  <a:lnTo>
                    <a:pt x="358521" y="138303"/>
                  </a:lnTo>
                  <a:lnTo>
                    <a:pt x="358521" y="157734"/>
                  </a:lnTo>
                  <a:lnTo>
                    <a:pt x="300100" y="157734"/>
                  </a:lnTo>
                  <a:lnTo>
                    <a:pt x="300100" y="138303"/>
                  </a:lnTo>
                  <a:lnTo>
                    <a:pt x="318643" y="138303"/>
                  </a:lnTo>
                  <a:lnTo>
                    <a:pt x="318643" y="21971"/>
                  </a:lnTo>
                  <a:lnTo>
                    <a:pt x="265049" y="159385"/>
                  </a:lnTo>
                  <a:lnTo>
                    <a:pt x="260476" y="159385"/>
                  </a:lnTo>
                  <a:lnTo>
                    <a:pt x="207391" y="21971"/>
                  </a:lnTo>
                  <a:lnTo>
                    <a:pt x="207391" y="138303"/>
                  </a:lnTo>
                  <a:lnTo>
                    <a:pt x="224536" y="138303"/>
                  </a:lnTo>
                  <a:lnTo>
                    <a:pt x="224536" y="157734"/>
                  </a:lnTo>
                  <a:lnTo>
                    <a:pt x="169545" y="157734"/>
                  </a:lnTo>
                  <a:lnTo>
                    <a:pt x="169545" y="138303"/>
                  </a:lnTo>
                  <a:lnTo>
                    <a:pt x="188213" y="138303"/>
                  </a:lnTo>
                  <a:lnTo>
                    <a:pt x="188213" y="21971"/>
                  </a:lnTo>
                  <a:lnTo>
                    <a:pt x="169545" y="21971"/>
                  </a:lnTo>
                  <a:lnTo>
                    <a:pt x="169545" y="2539"/>
                  </a:lnTo>
                  <a:close/>
                </a:path>
                <a:path w="528320" h="160655">
                  <a:moveTo>
                    <a:pt x="452247" y="0"/>
                  </a:moveTo>
                  <a:lnTo>
                    <a:pt x="466869" y="1045"/>
                  </a:lnTo>
                  <a:lnTo>
                    <a:pt x="480266" y="4175"/>
                  </a:lnTo>
                  <a:lnTo>
                    <a:pt x="492448" y="9376"/>
                  </a:lnTo>
                  <a:lnTo>
                    <a:pt x="503427" y="16637"/>
                  </a:lnTo>
                  <a:lnTo>
                    <a:pt x="503427" y="2539"/>
                  </a:lnTo>
                  <a:lnTo>
                    <a:pt x="523621" y="2539"/>
                  </a:lnTo>
                  <a:lnTo>
                    <a:pt x="523621" y="52450"/>
                  </a:lnTo>
                  <a:lnTo>
                    <a:pt x="503427" y="52450"/>
                  </a:lnTo>
                  <a:lnTo>
                    <a:pt x="499641" y="45261"/>
                  </a:lnTo>
                  <a:lnTo>
                    <a:pt x="494950" y="38941"/>
                  </a:lnTo>
                  <a:lnTo>
                    <a:pt x="461065" y="21097"/>
                  </a:lnTo>
                  <a:lnTo>
                    <a:pt x="453517" y="20574"/>
                  </a:lnTo>
                  <a:lnTo>
                    <a:pt x="442418" y="21621"/>
                  </a:lnTo>
                  <a:lnTo>
                    <a:pt x="408789" y="46267"/>
                  </a:lnTo>
                  <a:lnTo>
                    <a:pt x="400431" y="79629"/>
                  </a:lnTo>
                  <a:lnTo>
                    <a:pt x="401431" y="92158"/>
                  </a:lnTo>
                  <a:lnTo>
                    <a:pt x="424793" y="129815"/>
                  </a:lnTo>
                  <a:lnTo>
                    <a:pt x="454279" y="139192"/>
                  </a:lnTo>
                  <a:lnTo>
                    <a:pt x="463040" y="138457"/>
                  </a:lnTo>
                  <a:lnTo>
                    <a:pt x="499522" y="113553"/>
                  </a:lnTo>
                  <a:lnTo>
                    <a:pt x="507746" y="94614"/>
                  </a:lnTo>
                  <a:lnTo>
                    <a:pt x="527938" y="105918"/>
                  </a:lnTo>
                  <a:lnTo>
                    <a:pt x="500380" y="146050"/>
                  </a:lnTo>
                  <a:lnTo>
                    <a:pt x="452755" y="160274"/>
                  </a:lnTo>
                  <a:lnTo>
                    <a:pt x="436012" y="158845"/>
                  </a:lnTo>
                  <a:lnTo>
                    <a:pt x="396239" y="137413"/>
                  </a:lnTo>
                  <a:lnTo>
                    <a:pt x="376237" y="96944"/>
                  </a:lnTo>
                  <a:lnTo>
                    <a:pt x="374904" y="80772"/>
                  </a:lnTo>
                  <a:lnTo>
                    <a:pt x="376239" y="63244"/>
                  </a:lnTo>
                  <a:lnTo>
                    <a:pt x="396367" y="21971"/>
                  </a:lnTo>
                  <a:lnTo>
                    <a:pt x="435818" y="1379"/>
                  </a:lnTo>
                  <a:lnTo>
                    <a:pt x="452247" y="0"/>
                  </a:lnTo>
                  <a:close/>
                </a:path>
                <a:path w="528320" h="160655">
                  <a:moveTo>
                    <a:pt x="77343" y="0"/>
                  </a:moveTo>
                  <a:lnTo>
                    <a:pt x="91965" y="1045"/>
                  </a:lnTo>
                  <a:lnTo>
                    <a:pt x="105362" y="4175"/>
                  </a:lnTo>
                  <a:lnTo>
                    <a:pt x="117544" y="9376"/>
                  </a:lnTo>
                  <a:lnTo>
                    <a:pt x="128524" y="16637"/>
                  </a:lnTo>
                  <a:lnTo>
                    <a:pt x="128524" y="2539"/>
                  </a:lnTo>
                  <a:lnTo>
                    <a:pt x="148717" y="2539"/>
                  </a:lnTo>
                  <a:lnTo>
                    <a:pt x="148717" y="52450"/>
                  </a:lnTo>
                  <a:lnTo>
                    <a:pt x="128524" y="52450"/>
                  </a:lnTo>
                  <a:lnTo>
                    <a:pt x="124737" y="45261"/>
                  </a:lnTo>
                  <a:lnTo>
                    <a:pt x="120046" y="38941"/>
                  </a:lnTo>
                  <a:lnTo>
                    <a:pt x="86161" y="21097"/>
                  </a:lnTo>
                  <a:lnTo>
                    <a:pt x="78612" y="20574"/>
                  </a:lnTo>
                  <a:lnTo>
                    <a:pt x="67514" y="21621"/>
                  </a:lnTo>
                  <a:lnTo>
                    <a:pt x="33885" y="46267"/>
                  </a:lnTo>
                  <a:lnTo>
                    <a:pt x="25526" y="79629"/>
                  </a:lnTo>
                  <a:lnTo>
                    <a:pt x="26527" y="92158"/>
                  </a:lnTo>
                  <a:lnTo>
                    <a:pt x="49889" y="129815"/>
                  </a:lnTo>
                  <a:lnTo>
                    <a:pt x="79375" y="139192"/>
                  </a:lnTo>
                  <a:lnTo>
                    <a:pt x="88136" y="138457"/>
                  </a:lnTo>
                  <a:lnTo>
                    <a:pt x="124618" y="113553"/>
                  </a:lnTo>
                  <a:lnTo>
                    <a:pt x="132842" y="94614"/>
                  </a:lnTo>
                  <a:lnTo>
                    <a:pt x="153035" y="105918"/>
                  </a:lnTo>
                  <a:lnTo>
                    <a:pt x="125475" y="146050"/>
                  </a:lnTo>
                  <a:lnTo>
                    <a:pt x="77850" y="160274"/>
                  </a:lnTo>
                  <a:lnTo>
                    <a:pt x="61108" y="158845"/>
                  </a:lnTo>
                  <a:lnTo>
                    <a:pt x="21336" y="137413"/>
                  </a:lnTo>
                  <a:lnTo>
                    <a:pt x="1333" y="96944"/>
                  </a:lnTo>
                  <a:lnTo>
                    <a:pt x="0" y="80772"/>
                  </a:lnTo>
                  <a:lnTo>
                    <a:pt x="1335" y="63244"/>
                  </a:lnTo>
                  <a:lnTo>
                    <a:pt x="21462" y="21971"/>
                  </a:lnTo>
                  <a:lnTo>
                    <a:pt x="60914" y="1379"/>
                  </a:lnTo>
                  <a:lnTo>
                    <a:pt x="77343" y="0"/>
                  </a:lnTo>
                  <a:close/>
                </a:path>
              </a:pathLst>
            </a:custGeom>
            <a:ln w="9144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20942" y="1323085"/>
              <a:ext cx="350520" cy="156845"/>
            </a:xfrm>
            <a:custGeom>
              <a:avLst/>
              <a:gdLst/>
              <a:ahLst/>
              <a:cxnLst/>
              <a:rect l="l" t="t" r="r" b="b"/>
              <a:pathLst>
                <a:path w="350520" h="156844">
                  <a:moveTo>
                    <a:pt x="339851" y="137667"/>
                  </a:moveTo>
                  <a:lnTo>
                    <a:pt x="288798" y="137667"/>
                  </a:lnTo>
                  <a:lnTo>
                    <a:pt x="288798" y="156463"/>
                  </a:lnTo>
                  <a:lnTo>
                    <a:pt x="339851" y="156463"/>
                  </a:lnTo>
                  <a:lnTo>
                    <a:pt x="339851" y="137667"/>
                  </a:lnTo>
                  <a:close/>
                </a:path>
                <a:path w="350520" h="156844">
                  <a:moveTo>
                    <a:pt x="325627" y="114808"/>
                  </a:moveTo>
                  <a:lnTo>
                    <a:pt x="305307" y="114808"/>
                  </a:lnTo>
                  <a:lnTo>
                    <a:pt x="305307" y="137667"/>
                  </a:lnTo>
                  <a:lnTo>
                    <a:pt x="325627" y="137667"/>
                  </a:lnTo>
                  <a:lnTo>
                    <a:pt x="325627" y="114808"/>
                  </a:lnTo>
                  <a:close/>
                </a:path>
                <a:path w="350520" h="156844">
                  <a:moveTo>
                    <a:pt x="325627" y="0"/>
                  </a:moveTo>
                  <a:lnTo>
                    <a:pt x="307721" y="0"/>
                  </a:lnTo>
                  <a:lnTo>
                    <a:pt x="243077" y="97281"/>
                  </a:lnTo>
                  <a:lnTo>
                    <a:pt x="247903" y="101980"/>
                  </a:lnTo>
                  <a:lnTo>
                    <a:pt x="251205" y="107823"/>
                  </a:lnTo>
                  <a:lnTo>
                    <a:pt x="252983" y="114808"/>
                  </a:lnTo>
                  <a:lnTo>
                    <a:pt x="350519" y="114808"/>
                  </a:lnTo>
                  <a:lnTo>
                    <a:pt x="350519" y="96012"/>
                  </a:lnTo>
                  <a:lnTo>
                    <a:pt x="264540" y="96012"/>
                  </a:lnTo>
                  <a:lnTo>
                    <a:pt x="305307" y="34798"/>
                  </a:lnTo>
                  <a:lnTo>
                    <a:pt x="325627" y="34798"/>
                  </a:lnTo>
                  <a:lnTo>
                    <a:pt x="325627" y="0"/>
                  </a:lnTo>
                  <a:close/>
                </a:path>
                <a:path w="350520" h="156844">
                  <a:moveTo>
                    <a:pt x="325627" y="34798"/>
                  </a:moveTo>
                  <a:lnTo>
                    <a:pt x="305307" y="34798"/>
                  </a:lnTo>
                  <a:lnTo>
                    <a:pt x="305307" y="96012"/>
                  </a:lnTo>
                  <a:lnTo>
                    <a:pt x="325627" y="96012"/>
                  </a:lnTo>
                  <a:lnTo>
                    <a:pt x="325627" y="34798"/>
                  </a:lnTo>
                  <a:close/>
                </a:path>
                <a:path w="350520" h="156844">
                  <a:moveTo>
                    <a:pt x="214883" y="137667"/>
                  </a:moveTo>
                  <a:lnTo>
                    <a:pt x="163829" y="137667"/>
                  </a:lnTo>
                  <a:lnTo>
                    <a:pt x="163829" y="156463"/>
                  </a:lnTo>
                  <a:lnTo>
                    <a:pt x="214883" y="156463"/>
                  </a:lnTo>
                  <a:lnTo>
                    <a:pt x="214883" y="137667"/>
                  </a:lnTo>
                  <a:close/>
                </a:path>
                <a:path w="350520" h="156844">
                  <a:moveTo>
                    <a:pt x="200659" y="114808"/>
                  </a:moveTo>
                  <a:lnTo>
                    <a:pt x="180339" y="114808"/>
                  </a:lnTo>
                  <a:lnTo>
                    <a:pt x="180339" y="137667"/>
                  </a:lnTo>
                  <a:lnTo>
                    <a:pt x="200659" y="137667"/>
                  </a:lnTo>
                  <a:lnTo>
                    <a:pt x="200659" y="114808"/>
                  </a:lnTo>
                  <a:close/>
                </a:path>
                <a:path w="350520" h="156844">
                  <a:moveTo>
                    <a:pt x="200659" y="0"/>
                  </a:moveTo>
                  <a:lnTo>
                    <a:pt x="182752" y="0"/>
                  </a:lnTo>
                  <a:lnTo>
                    <a:pt x="118109" y="97281"/>
                  </a:lnTo>
                  <a:lnTo>
                    <a:pt x="122935" y="101980"/>
                  </a:lnTo>
                  <a:lnTo>
                    <a:pt x="126237" y="107823"/>
                  </a:lnTo>
                  <a:lnTo>
                    <a:pt x="128015" y="114808"/>
                  </a:lnTo>
                  <a:lnTo>
                    <a:pt x="225551" y="114808"/>
                  </a:lnTo>
                  <a:lnTo>
                    <a:pt x="225551" y="96012"/>
                  </a:lnTo>
                  <a:lnTo>
                    <a:pt x="139573" y="96012"/>
                  </a:lnTo>
                  <a:lnTo>
                    <a:pt x="180339" y="34798"/>
                  </a:lnTo>
                  <a:lnTo>
                    <a:pt x="200659" y="34798"/>
                  </a:lnTo>
                  <a:lnTo>
                    <a:pt x="200659" y="0"/>
                  </a:lnTo>
                  <a:close/>
                </a:path>
                <a:path w="350520" h="156844">
                  <a:moveTo>
                    <a:pt x="200659" y="34798"/>
                  </a:moveTo>
                  <a:lnTo>
                    <a:pt x="180339" y="34798"/>
                  </a:lnTo>
                  <a:lnTo>
                    <a:pt x="180339" y="96012"/>
                  </a:lnTo>
                  <a:lnTo>
                    <a:pt x="200659" y="96012"/>
                  </a:lnTo>
                  <a:lnTo>
                    <a:pt x="200659" y="34798"/>
                  </a:lnTo>
                  <a:close/>
                </a:path>
                <a:path w="350520" h="156844">
                  <a:moveTo>
                    <a:pt x="72643" y="137667"/>
                  </a:moveTo>
                  <a:lnTo>
                    <a:pt x="11302" y="137667"/>
                  </a:lnTo>
                  <a:lnTo>
                    <a:pt x="11302" y="156463"/>
                  </a:lnTo>
                  <a:lnTo>
                    <a:pt x="72643" y="156463"/>
                  </a:lnTo>
                  <a:lnTo>
                    <a:pt x="72643" y="137667"/>
                  </a:lnTo>
                  <a:close/>
                </a:path>
                <a:path w="350520" h="156844">
                  <a:moveTo>
                    <a:pt x="93873" y="21462"/>
                  </a:moveTo>
                  <a:lnTo>
                    <a:pt x="72643" y="21462"/>
                  </a:lnTo>
                  <a:lnTo>
                    <a:pt x="65547" y="32512"/>
                  </a:lnTo>
                  <a:lnTo>
                    <a:pt x="45974" y="74802"/>
                  </a:lnTo>
                  <a:lnTo>
                    <a:pt x="33508" y="122451"/>
                  </a:lnTo>
                  <a:lnTo>
                    <a:pt x="32003" y="137667"/>
                  </a:lnTo>
                  <a:lnTo>
                    <a:pt x="54482" y="137667"/>
                  </a:lnTo>
                  <a:lnTo>
                    <a:pt x="55340" y="123023"/>
                  </a:lnTo>
                  <a:lnTo>
                    <a:pt x="57912" y="107283"/>
                  </a:lnTo>
                  <a:lnTo>
                    <a:pt x="75076" y="55205"/>
                  </a:lnTo>
                  <a:lnTo>
                    <a:pt x="89451" y="27582"/>
                  </a:lnTo>
                  <a:lnTo>
                    <a:pt x="93873" y="21462"/>
                  </a:lnTo>
                  <a:close/>
                </a:path>
                <a:path w="350520" h="156844">
                  <a:moveTo>
                    <a:pt x="96900" y="1524"/>
                  </a:moveTo>
                  <a:lnTo>
                    <a:pt x="0" y="1524"/>
                  </a:lnTo>
                  <a:lnTo>
                    <a:pt x="0" y="42290"/>
                  </a:lnTo>
                  <a:lnTo>
                    <a:pt x="19176" y="42290"/>
                  </a:lnTo>
                  <a:lnTo>
                    <a:pt x="19176" y="21462"/>
                  </a:lnTo>
                  <a:lnTo>
                    <a:pt x="93873" y="21462"/>
                  </a:lnTo>
                  <a:lnTo>
                    <a:pt x="96900" y="17272"/>
                  </a:lnTo>
                  <a:lnTo>
                    <a:pt x="96900" y="1524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369" y="1318513"/>
              <a:ext cx="359663" cy="1656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88644" y="4521530"/>
            <a:ext cx="14268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80">
                <a:solidFill>
                  <a:srgbClr val="D9D6CF"/>
                </a:solidFill>
                <a:latin typeface="Cambria"/>
                <a:cs typeface="Cambria"/>
              </a:rPr>
              <a:t>CAD</a:t>
            </a:r>
            <a:r>
              <a:rPr dirty="0" sz="1800" spc="-15">
                <a:solidFill>
                  <a:srgbClr val="D9D6CF"/>
                </a:solidFill>
                <a:latin typeface="Cambria"/>
                <a:cs typeface="Cambria"/>
              </a:rPr>
              <a:t> </a:t>
            </a:r>
            <a:r>
              <a:rPr dirty="0" sz="1800" spc="110">
                <a:solidFill>
                  <a:srgbClr val="D9D6CF"/>
                </a:solidFill>
                <a:latin typeface="Cambria"/>
                <a:cs typeface="Cambria"/>
              </a:rPr>
              <a:t>DESIGN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2264" y="4673930"/>
            <a:ext cx="12014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45">
                <a:solidFill>
                  <a:srgbClr val="D9D6CF"/>
                </a:solidFill>
                <a:latin typeface="Cambria"/>
                <a:cs typeface="Cambria"/>
              </a:rPr>
              <a:t>PCE</a:t>
            </a:r>
            <a:r>
              <a:rPr dirty="0" sz="1800" spc="-10">
                <a:solidFill>
                  <a:srgbClr val="D9D6CF"/>
                </a:solidFill>
                <a:latin typeface="Cambria"/>
                <a:cs typeface="Cambria"/>
              </a:rPr>
              <a:t> </a:t>
            </a:r>
            <a:r>
              <a:rPr dirty="0" sz="1800" spc="110">
                <a:solidFill>
                  <a:srgbClr val="D9D6CF"/>
                </a:solidFill>
                <a:latin typeface="Cambria"/>
                <a:cs typeface="Cambria"/>
              </a:rPr>
              <a:t>MADE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5567" y="2429254"/>
            <a:ext cx="3678936" cy="435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3960" cy="6577965"/>
            <a:chOff x="158495" y="140207"/>
            <a:chExt cx="8823960" cy="657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319"/>
              <a:ext cx="8814816" cy="6568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1895" cy="6565900"/>
            </a:xfrm>
            <a:custGeom>
              <a:avLst/>
              <a:gdLst/>
              <a:ahLst/>
              <a:cxnLst/>
              <a:rect l="l" t="t" r="r" b="b"/>
              <a:pathLst>
                <a:path w="8811895" h="6565900">
                  <a:moveTo>
                    <a:pt x="775169" y="0"/>
                  </a:moveTo>
                  <a:lnTo>
                    <a:pt x="8811767" y="0"/>
                  </a:lnTo>
                  <a:lnTo>
                    <a:pt x="8811767" y="5790222"/>
                  </a:lnTo>
                  <a:lnTo>
                    <a:pt x="8810353" y="5837443"/>
                  </a:lnTo>
                  <a:lnTo>
                    <a:pt x="8806162" y="5883916"/>
                  </a:lnTo>
                  <a:lnTo>
                    <a:pt x="8799277" y="5929560"/>
                  </a:lnTo>
                  <a:lnTo>
                    <a:pt x="8789779" y="5974293"/>
                  </a:lnTo>
                  <a:lnTo>
                    <a:pt x="8777748" y="6018035"/>
                  </a:lnTo>
                  <a:lnTo>
                    <a:pt x="8763266" y="6060704"/>
                  </a:lnTo>
                  <a:lnTo>
                    <a:pt x="8746414" y="6102220"/>
                  </a:lnTo>
                  <a:lnTo>
                    <a:pt x="8727274" y="6142501"/>
                  </a:lnTo>
                  <a:lnTo>
                    <a:pt x="8705925" y="6181466"/>
                  </a:lnTo>
                  <a:lnTo>
                    <a:pt x="8682449" y="6219034"/>
                  </a:lnTo>
                  <a:lnTo>
                    <a:pt x="8656928" y="6255124"/>
                  </a:lnTo>
                  <a:lnTo>
                    <a:pt x="8629442" y="6289655"/>
                  </a:lnTo>
                  <a:lnTo>
                    <a:pt x="8600073" y="6322545"/>
                  </a:lnTo>
                  <a:lnTo>
                    <a:pt x="8568901" y="6353715"/>
                  </a:lnTo>
                  <a:lnTo>
                    <a:pt x="8536009" y="6383082"/>
                  </a:lnTo>
                  <a:lnTo>
                    <a:pt x="8501476" y="6410566"/>
                  </a:lnTo>
                  <a:lnTo>
                    <a:pt x="8465384" y="6436085"/>
                  </a:lnTo>
                  <a:lnTo>
                    <a:pt x="8427814" y="6459559"/>
                  </a:lnTo>
                  <a:lnTo>
                    <a:pt x="8388847" y="6480906"/>
                  </a:lnTo>
                  <a:lnTo>
                    <a:pt x="8348564" y="6500045"/>
                  </a:lnTo>
                  <a:lnTo>
                    <a:pt x="8307047" y="6516895"/>
                  </a:lnTo>
                  <a:lnTo>
                    <a:pt x="8264377" y="6531376"/>
                  </a:lnTo>
                  <a:lnTo>
                    <a:pt x="8220634" y="6543405"/>
                  </a:lnTo>
                  <a:lnTo>
                    <a:pt x="8175899" y="6552903"/>
                  </a:lnTo>
                  <a:lnTo>
                    <a:pt x="8130255" y="6559787"/>
                  </a:lnTo>
                  <a:lnTo>
                    <a:pt x="8083781" y="6563977"/>
                  </a:lnTo>
                  <a:lnTo>
                    <a:pt x="8036559" y="6565392"/>
                  </a:lnTo>
                  <a:lnTo>
                    <a:pt x="0" y="6565392"/>
                  </a:lnTo>
                  <a:lnTo>
                    <a:pt x="0" y="775208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59" y="929639"/>
              <a:ext cx="3916679" cy="4078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2104" y="929639"/>
              <a:ext cx="4145279" cy="414223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7046" y="5174996"/>
            <a:ext cx="966597" cy="1692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4982" y="5174996"/>
            <a:ext cx="948436" cy="1692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3960" cy="6577965"/>
            <a:chOff x="158495" y="140207"/>
            <a:chExt cx="8823960" cy="657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319"/>
              <a:ext cx="8814816" cy="6568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1895" cy="6565900"/>
            </a:xfrm>
            <a:custGeom>
              <a:avLst/>
              <a:gdLst/>
              <a:ahLst/>
              <a:cxnLst/>
              <a:rect l="l" t="t" r="r" b="b"/>
              <a:pathLst>
                <a:path w="8811895" h="6565900">
                  <a:moveTo>
                    <a:pt x="775169" y="0"/>
                  </a:moveTo>
                  <a:lnTo>
                    <a:pt x="8811767" y="0"/>
                  </a:lnTo>
                  <a:lnTo>
                    <a:pt x="8811767" y="5790222"/>
                  </a:lnTo>
                  <a:lnTo>
                    <a:pt x="8810353" y="5837443"/>
                  </a:lnTo>
                  <a:lnTo>
                    <a:pt x="8806162" y="5883916"/>
                  </a:lnTo>
                  <a:lnTo>
                    <a:pt x="8799277" y="5929560"/>
                  </a:lnTo>
                  <a:lnTo>
                    <a:pt x="8789779" y="5974293"/>
                  </a:lnTo>
                  <a:lnTo>
                    <a:pt x="8777748" y="6018035"/>
                  </a:lnTo>
                  <a:lnTo>
                    <a:pt x="8763266" y="6060704"/>
                  </a:lnTo>
                  <a:lnTo>
                    <a:pt x="8746414" y="6102220"/>
                  </a:lnTo>
                  <a:lnTo>
                    <a:pt x="8727274" y="6142501"/>
                  </a:lnTo>
                  <a:lnTo>
                    <a:pt x="8705925" y="6181466"/>
                  </a:lnTo>
                  <a:lnTo>
                    <a:pt x="8682449" y="6219034"/>
                  </a:lnTo>
                  <a:lnTo>
                    <a:pt x="8656928" y="6255124"/>
                  </a:lnTo>
                  <a:lnTo>
                    <a:pt x="8629442" y="6289655"/>
                  </a:lnTo>
                  <a:lnTo>
                    <a:pt x="8600073" y="6322545"/>
                  </a:lnTo>
                  <a:lnTo>
                    <a:pt x="8568901" y="6353715"/>
                  </a:lnTo>
                  <a:lnTo>
                    <a:pt x="8536009" y="6383082"/>
                  </a:lnTo>
                  <a:lnTo>
                    <a:pt x="8501476" y="6410566"/>
                  </a:lnTo>
                  <a:lnTo>
                    <a:pt x="8465384" y="6436085"/>
                  </a:lnTo>
                  <a:lnTo>
                    <a:pt x="8427814" y="6459559"/>
                  </a:lnTo>
                  <a:lnTo>
                    <a:pt x="8388847" y="6480906"/>
                  </a:lnTo>
                  <a:lnTo>
                    <a:pt x="8348564" y="6500045"/>
                  </a:lnTo>
                  <a:lnTo>
                    <a:pt x="8307047" y="6516895"/>
                  </a:lnTo>
                  <a:lnTo>
                    <a:pt x="8264377" y="6531376"/>
                  </a:lnTo>
                  <a:lnTo>
                    <a:pt x="8220634" y="6543405"/>
                  </a:lnTo>
                  <a:lnTo>
                    <a:pt x="8175899" y="6552903"/>
                  </a:lnTo>
                  <a:lnTo>
                    <a:pt x="8130255" y="6559787"/>
                  </a:lnTo>
                  <a:lnTo>
                    <a:pt x="8083781" y="6563977"/>
                  </a:lnTo>
                  <a:lnTo>
                    <a:pt x="8036559" y="6565392"/>
                  </a:lnTo>
                  <a:lnTo>
                    <a:pt x="0" y="6565392"/>
                  </a:lnTo>
                  <a:lnTo>
                    <a:pt x="0" y="775208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1417319"/>
              <a:ext cx="8032750" cy="411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8263" y="1423416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7960" y="170687"/>
            <a:ext cx="3430524" cy="3398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1615" y="999744"/>
            <a:ext cx="2502408" cy="50109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768" y="1929383"/>
            <a:ext cx="2090927" cy="31394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9127" y="2215895"/>
            <a:ext cx="2785872" cy="3124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8367" y="5174996"/>
            <a:ext cx="948372" cy="1692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10069" y="6162941"/>
            <a:ext cx="962786" cy="1693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00347" y="1888870"/>
            <a:ext cx="963422" cy="1692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140207"/>
            <a:ext cx="8823960" cy="6577965"/>
            <a:chOff x="158495" y="140207"/>
            <a:chExt cx="8823960" cy="657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3" y="143319"/>
              <a:ext cx="8814816" cy="65683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591" y="146303"/>
              <a:ext cx="8811895" cy="6565900"/>
            </a:xfrm>
            <a:custGeom>
              <a:avLst/>
              <a:gdLst/>
              <a:ahLst/>
              <a:cxnLst/>
              <a:rect l="l" t="t" r="r" b="b"/>
              <a:pathLst>
                <a:path w="8811895" h="6565900">
                  <a:moveTo>
                    <a:pt x="775169" y="0"/>
                  </a:moveTo>
                  <a:lnTo>
                    <a:pt x="8811767" y="0"/>
                  </a:lnTo>
                  <a:lnTo>
                    <a:pt x="8811767" y="5790222"/>
                  </a:lnTo>
                  <a:lnTo>
                    <a:pt x="8810353" y="5837443"/>
                  </a:lnTo>
                  <a:lnTo>
                    <a:pt x="8806162" y="5883916"/>
                  </a:lnTo>
                  <a:lnTo>
                    <a:pt x="8799277" y="5929560"/>
                  </a:lnTo>
                  <a:lnTo>
                    <a:pt x="8789779" y="5974293"/>
                  </a:lnTo>
                  <a:lnTo>
                    <a:pt x="8777748" y="6018035"/>
                  </a:lnTo>
                  <a:lnTo>
                    <a:pt x="8763266" y="6060704"/>
                  </a:lnTo>
                  <a:lnTo>
                    <a:pt x="8746414" y="6102220"/>
                  </a:lnTo>
                  <a:lnTo>
                    <a:pt x="8727274" y="6142501"/>
                  </a:lnTo>
                  <a:lnTo>
                    <a:pt x="8705925" y="6181466"/>
                  </a:lnTo>
                  <a:lnTo>
                    <a:pt x="8682449" y="6219034"/>
                  </a:lnTo>
                  <a:lnTo>
                    <a:pt x="8656928" y="6255124"/>
                  </a:lnTo>
                  <a:lnTo>
                    <a:pt x="8629442" y="6289655"/>
                  </a:lnTo>
                  <a:lnTo>
                    <a:pt x="8600073" y="6322545"/>
                  </a:lnTo>
                  <a:lnTo>
                    <a:pt x="8568901" y="6353715"/>
                  </a:lnTo>
                  <a:lnTo>
                    <a:pt x="8536009" y="6383082"/>
                  </a:lnTo>
                  <a:lnTo>
                    <a:pt x="8501476" y="6410566"/>
                  </a:lnTo>
                  <a:lnTo>
                    <a:pt x="8465384" y="6436085"/>
                  </a:lnTo>
                  <a:lnTo>
                    <a:pt x="8427814" y="6459559"/>
                  </a:lnTo>
                  <a:lnTo>
                    <a:pt x="8388847" y="6480906"/>
                  </a:lnTo>
                  <a:lnTo>
                    <a:pt x="8348564" y="6500045"/>
                  </a:lnTo>
                  <a:lnTo>
                    <a:pt x="8307047" y="6516895"/>
                  </a:lnTo>
                  <a:lnTo>
                    <a:pt x="8264377" y="6531376"/>
                  </a:lnTo>
                  <a:lnTo>
                    <a:pt x="8220634" y="6543405"/>
                  </a:lnTo>
                  <a:lnTo>
                    <a:pt x="8175899" y="6552903"/>
                  </a:lnTo>
                  <a:lnTo>
                    <a:pt x="8130255" y="6559787"/>
                  </a:lnTo>
                  <a:lnTo>
                    <a:pt x="8083781" y="6563977"/>
                  </a:lnTo>
                  <a:lnTo>
                    <a:pt x="8036559" y="6565392"/>
                  </a:lnTo>
                  <a:lnTo>
                    <a:pt x="0" y="6565392"/>
                  </a:lnTo>
                  <a:lnTo>
                    <a:pt x="0" y="775208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1060704"/>
              <a:ext cx="2356104" cy="4367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9295" y="2310384"/>
              <a:ext cx="3108960" cy="310896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873119" y="5573648"/>
            <a:ext cx="842010" cy="152400"/>
            <a:chOff x="3873119" y="5573648"/>
            <a:chExt cx="842010" cy="152400"/>
          </a:xfrm>
        </p:grpSpPr>
        <p:sp>
          <p:nvSpPr>
            <p:cNvPr id="8" name="object 8"/>
            <p:cNvSpPr/>
            <p:nvPr/>
          </p:nvSpPr>
          <p:spPr>
            <a:xfrm>
              <a:off x="3877691" y="5578220"/>
              <a:ext cx="833119" cy="143510"/>
            </a:xfrm>
            <a:custGeom>
              <a:avLst/>
              <a:gdLst/>
              <a:ahLst/>
              <a:cxnLst/>
              <a:rect l="l" t="t" r="r" b="b"/>
              <a:pathLst>
                <a:path w="833120" h="143510">
                  <a:moveTo>
                    <a:pt x="729996" y="124066"/>
                  </a:moveTo>
                  <a:lnTo>
                    <a:pt x="684276" y="124066"/>
                  </a:lnTo>
                  <a:lnTo>
                    <a:pt x="684276" y="140919"/>
                  </a:lnTo>
                  <a:lnTo>
                    <a:pt x="729996" y="140919"/>
                  </a:lnTo>
                  <a:lnTo>
                    <a:pt x="729996" y="124066"/>
                  </a:lnTo>
                  <a:close/>
                </a:path>
                <a:path w="833120" h="143510">
                  <a:moveTo>
                    <a:pt x="717296" y="103631"/>
                  </a:moveTo>
                  <a:lnTo>
                    <a:pt x="699135" y="103631"/>
                  </a:lnTo>
                  <a:lnTo>
                    <a:pt x="699135" y="124066"/>
                  </a:lnTo>
                  <a:lnTo>
                    <a:pt x="717296" y="124066"/>
                  </a:lnTo>
                  <a:lnTo>
                    <a:pt x="717296" y="103631"/>
                  </a:lnTo>
                  <a:close/>
                </a:path>
                <a:path w="833120" h="143510">
                  <a:moveTo>
                    <a:pt x="717296" y="1142"/>
                  </a:moveTo>
                  <a:lnTo>
                    <a:pt x="701294" y="1142"/>
                  </a:lnTo>
                  <a:lnTo>
                    <a:pt x="643509" y="87972"/>
                  </a:lnTo>
                  <a:lnTo>
                    <a:pt x="647826" y="92227"/>
                  </a:lnTo>
                  <a:lnTo>
                    <a:pt x="650875" y="97447"/>
                  </a:lnTo>
                  <a:lnTo>
                    <a:pt x="652399" y="103631"/>
                  </a:lnTo>
                  <a:lnTo>
                    <a:pt x="739521" y="103631"/>
                  </a:lnTo>
                  <a:lnTo>
                    <a:pt x="739521" y="86880"/>
                  </a:lnTo>
                  <a:lnTo>
                    <a:pt x="662686" y="86880"/>
                  </a:lnTo>
                  <a:lnTo>
                    <a:pt x="699135" y="32232"/>
                  </a:lnTo>
                  <a:lnTo>
                    <a:pt x="717296" y="32232"/>
                  </a:lnTo>
                  <a:lnTo>
                    <a:pt x="717296" y="1142"/>
                  </a:lnTo>
                  <a:close/>
                </a:path>
                <a:path w="833120" h="143510">
                  <a:moveTo>
                    <a:pt x="717296" y="32232"/>
                  </a:moveTo>
                  <a:lnTo>
                    <a:pt x="699135" y="32232"/>
                  </a:lnTo>
                  <a:lnTo>
                    <a:pt x="699135" y="86880"/>
                  </a:lnTo>
                  <a:lnTo>
                    <a:pt x="717296" y="86880"/>
                  </a:lnTo>
                  <a:lnTo>
                    <a:pt x="717296" y="32232"/>
                  </a:lnTo>
                  <a:close/>
                </a:path>
                <a:path w="833120" h="143510">
                  <a:moveTo>
                    <a:pt x="620268" y="124066"/>
                  </a:moveTo>
                  <a:lnTo>
                    <a:pt x="574548" y="124066"/>
                  </a:lnTo>
                  <a:lnTo>
                    <a:pt x="574548" y="140919"/>
                  </a:lnTo>
                  <a:lnTo>
                    <a:pt x="620268" y="140919"/>
                  </a:lnTo>
                  <a:lnTo>
                    <a:pt x="620268" y="124066"/>
                  </a:lnTo>
                  <a:close/>
                </a:path>
                <a:path w="833120" h="143510">
                  <a:moveTo>
                    <a:pt x="607568" y="103631"/>
                  </a:moveTo>
                  <a:lnTo>
                    <a:pt x="589407" y="103631"/>
                  </a:lnTo>
                  <a:lnTo>
                    <a:pt x="589407" y="124066"/>
                  </a:lnTo>
                  <a:lnTo>
                    <a:pt x="607568" y="124066"/>
                  </a:lnTo>
                  <a:lnTo>
                    <a:pt x="607568" y="103631"/>
                  </a:lnTo>
                  <a:close/>
                </a:path>
                <a:path w="833120" h="143510">
                  <a:moveTo>
                    <a:pt x="607568" y="1142"/>
                  </a:moveTo>
                  <a:lnTo>
                    <a:pt x="591566" y="1142"/>
                  </a:lnTo>
                  <a:lnTo>
                    <a:pt x="533781" y="87972"/>
                  </a:lnTo>
                  <a:lnTo>
                    <a:pt x="538099" y="92227"/>
                  </a:lnTo>
                  <a:lnTo>
                    <a:pt x="541147" y="97447"/>
                  </a:lnTo>
                  <a:lnTo>
                    <a:pt x="542671" y="103631"/>
                  </a:lnTo>
                  <a:lnTo>
                    <a:pt x="629793" y="103631"/>
                  </a:lnTo>
                  <a:lnTo>
                    <a:pt x="629793" y="86880"/>
                  </a:lnTo>
                  <a:lnTo>
                    <a:pt x="552958" y="86880"/>
                  </a:lnTo>
                  <a:lnTo>
                    <a:pt x="589407" y="32232"/>
                  </a:lnTo>
                  <a:lnTo>
                    <a:pt x="607568" y="32232"/>
                  </a:lnTo>
                  <a:lnTo>
                    <a:pt x="607568" y="1142"/>
                  </a:lnTo>
                  <a:close/>
                </a:path>
                <a:path w="833120" h="143510">
                  <a:moveTo>
                    <a:pt x="607568" y="32232"/>
                  </a:moveTo>
                  <a:lnTo>
                    <a:pt x="589407" y="32232"/>
                  </a:lnTo>
                  <a:lnTo>
                    <a:pt x="589407" y="86880"/>
                  </a:lnTo>
                  <a:lnTo>
                    <a:pt x="607568" y="86880"/>
                  </a:lnTo>
                  <a:lnTo>
                    <a:pt x="607568" y="32232"/>
                  </a:lnTo>
                  <a:close/>
                </a:path>
                <a:path w="833120" h="143510">
                  <a:moveTo>
                    <a:pt x="832612" y="124066"/>
                  </a:moveTo>
                  <a:lnTo>
                    <a:pt x="776732" y="124066"/>
                  </a:lnTo>
                  <a:lnTo>
                    <a:pt x="776732" y="140919"/>
                  </a:lnTo>
                  <a:lnTo>
                    <a:pt x="832612" y="140919"/>
                  </a:lnTo>
                  <a:lnTo>
                    <a:pt x="832612" y="124066"/>
                  </a:lnTo>
                  <a:close/>
                </a:path>
                <a:path w="833120" h="143510">
                  <a:moveTo>
                    <a:pt x="814578" y="2412"/>
                  </a:moveTo>
                  <a:lnTo>
                    <a:pt x="776732" y="2412"/>
                  </a:lnTo>
                  <a:lnTo>
                    <a:pt x="776732" y="19075"/>
                  </a:lnTo>
                  <a:lnTo>
                    <a:pt x="795655" y="19075"/>
                  </a:lnTo>
                  <a:lnTo>
                    <a:pt x="795655" y="124066"/>
                  </a:lnTo>
                  <a:lnTo>
                    <a:pt x="814578" y="124066"/>
                  </a:lnTo>
                  <a:lnTo>
                    <a:pt x="814578" y="2412"/>
                  </a:lnTo>
                  <a:close/>
                </a:path>
                <a:path w="833120" h="143510">
                  <a:moveTo>
                    <a:pt x="199262" y="2158"/>
                  </a:moveTo>
                  <a:lnTo>
                    <a:pt x="151764" y="2158"/>
                  </a:lnTo>
                  <a:lnTo>
                    <a:pt x="151764" y="19570"/>
                  </a:lnTo>
                  <a:lnTo>
                    <a:pt x="185674" y="19570"/>
                  </a:lnTo>
                  <a:lnTo>
                    <a:pt x="232918" y="142316"/>
                  </a:lnTo>
                  <a:lnTo>
                    <a:pt x="237109" y="142316"/>
                  </a:lnTo>
                  <a:lnTo>
                    <a:pt x="254670" y="97294"/>
                  </a:lnTo>
                  <a:lnTo>
                    <a:pt x="235712" y="97294"/>
                  </a:lnTo>
                  <a:lnTo>
                    <a:pt x="199262" y="2158"/>
                  </a:lnTo>
                  <a:close/>
                </a:path>
                <a:path w="833120" h="143510">
                  <a:moveTo>
                    <a:pt x="200913" y="123570"/>
                  </a:moveTo>
                  <a:lnTo>
                    <a:pt x="151764" y="123570"/>
                  </a:lnTo>
                  <a:lnTo>
                    <a:pt x="151764" y="140919"/>
                  </a:lnTo>
                  <a:lnTo>
                    <a:pt x="200913" y="140919"/>
                  </a:lnTo>
                  <a:lnTo>
                    <a:pt x="200913" y="123570"/>
                  </a:lnTo>
                  <a:close/>
                </a:path>
                <a:path w="833120" h="143510">
                  <a:moveTo>
                    <a:pt x="320675" y="123570"/>
                  </a:moveTo>
                  <a:lnTo>
                    <a:pt x="268350" y="123570"/>
                  </a:lnTo>
                  <a:lnTo>
                    <a:pt x="268350" y="140919"/>
                  </a:lnTo>
                  <a:lnTo>
                    <a:pt x="320675" y="140919"/>
                  </a:lnTo>
                  <a:lnTo>
                    <a:pt x="320675" y="123570"/>
                  </a:lnTo>
                  <a:close/>
                </a:path>
                <a:path w="833120" h="143510">
                  <a:moveTo>
                    <a:pt x="185674" y="19570"/>
                  </a:moveTo>
                  <a:lnTo>
                    <a:pt x="168401" y="19570"/>
                  </a:lnTo>
                  <a:lnTo>
                    <a:pt x="168401" y="123570"/>
                  </a:lnTo>
                  <a:lnTo>
                    <a:pt x="185674" y="123570"/>
                  </a:lnTo>
                  <a:lnTo>
                    <a:pt x="185674" y="19570"/>
                  </a:lnTo>
                  <a:close/>
                </a:path>
                <a:path w="833120" h="143510">
                  <a:moveTo>
                    <a:pt x="303911" y="19570"/>
                  </a:moveTo>
                  <a:lnTo>
                    <a:pt x="284988" y="19570"/>
                  </a:lnTo>
                  <a:lnTo>
                    <a:pt x="284988" y="123570"/>
                  </a:lnTo>
                  <a:lnTo>
                    <a:pt x="303911" y="123570"/>
                  </a:lnTo>
                  <a:lnTo>
                    <a:pt x="303911" y="19570"/>
                  </a:lnTo>
                  <a:close/>
                </a:path>
                <a:path w="833120" h="143510">
                  <a:moveTo>
                    <a:pt x="320675" y="2158"/>
                  </a:moveTo>
                  <a:lnTo>
                    <a:pt x="272669" y="2158"/>
                  </a:lnTo>
                  <a:lnTo>
                    <a:pt x="235712" y="97294"/>
                  </a:lnTo>
                  <a:lnTo>
                    <a:pt x="254670" y="97294"/>
                  </a:lnTo>
                  <a:lnTo>
                    <a:pt x="284988" y="19570"/>
                  </a:lnTo>
                  <a:lnTo>
                    <a:pt x="320675" y="19570"/>
                  </a:lnTo>
                  <a:lnTo>
                    <a:pt x="320675" y="2158"/>
                  </a:lnTo>
                  <a:close/>
                </a:path>
                <a:path w="833120" h="143510">
                  <a:moveTo>
                    <a:pt x="404495" y="0"/>
                  </a:moveTo>
                  <a:lnTo>
                    <a:pt x="364793" y="10988"/>
                  </a:lnTo>
                  <a:lnTo>
                    <a:pt x="340106" y="42479"/>
                  </a:lnTo>
                  <a:lnTo>
                    <a:pt x="335280" y="72123"/>
                  </a:lnTo>
                  <a:lnTo>
                    <a:pt x="336470" y="86570"/>
                  </a:lnTo>
                  <a:lnTo>
                    <a:pt x="354330" y="122669"/>
                  </a:lnTo>
                  <a:lnTo>
                    <a:pt x="389923" y="141837"/>
                  </a:lnTo>
                  <a:lnTo>
                    <a:pt x="404875" y="143116"/>
                  </a:lnTo>
                  <a:lnTo>
                    <a:pt x="416595" y="142321"/>
                  </a:lnTo>
                  <a:lnTo>
                    <a:pt x="427577" y="139936"/>
                  </a:lnTo>
                  <a:lnTo>
                    <a:pt x="437844" y="135963"/>
                  </a:lnTo>
                  <a:lnTo>
                    <a:pt x="447421" y="130403"/>
                  </a:lnTo>
                  <a:lnTo>
                    <a:pt x="454841" y="124269"/>
                  </a:lnTo>
                  <a:lnTo>
                    <a:pt x="406273" y="124269"/>
                  </a:lnTo>
                  <a:lnTo>
                    <a:pt x="396797" y="123340"/>
                  </a:lnTo>
                  <a:lnTo>
                    <a:pt x="361743" y="92408"/>
                  </a:lnTo>
                  <a:lnTo>
                    <a:pt x="358139" y="71119"/>
                  </a:lnTo>
                  <a:lnTo>
                    <a:pt x="358973" y="60199"/>
                  </a:lnTo>
                  <a:lnTo>
                    <a:pt x="378596" y="26783"/>
                  </a:lnTo>
                  <a:lnTo>
                    <a:pt x="405511" y="18376"/>
                  </a:lnTo>
                  <a:lnTo>
                    <a:pt x="468122" y="18376"/>
                  </a:lnTo>
                  <a:lnTo>
                    <a:pt x="468122" y="14884"/>
                  </a:lnTo>
                  <a:lnTo>
                    <a:pt x="450214" y="14884"/>
                  </a:lnTo>
                  <a:lnTo>
                    <a:pt x="440410" y="8368"/>
                  </a:lnTo>
                  <a:lnTo>
                    <a:pt x="429498" y="3717"/>
                  </a:lnTo>
                  <a:lnTo>
                    <a:pt x="417514" y="929"/>
                  </a:lnTo>
                  <a:lnTo>
                    <a:pt x="404495" y="0"/>
                  </a:lnTo>
                  <a:close/>
                </a:path>
                <a:path w="833120" h="143510">
                  <a:moveTo>
                    <a:pt x="454025" y="84480"/>
                  </a:moveTo>
                  <a:lnTo>
                    <a:pt x="428722" y="118461"/>
                  </a:lnTo>
                  <a:lnTo>
                    <a:pt x="406273" y="124269"/>
                  </a:lnTo>
                  <a:lnTo>
                    <a:pt x="454841" y="124269"/>
                  </a:lnTo>
                  <a:lnTo>
                    <a:pt x="455896" y="123397"/>
                  </a:lnTo>
                  <a:lnTo>
                    <a:pt x="462835" y="115087"/>
                  </a:lnTo>
                  <a:lnTo>
                    <a:pt x="468227" y="105471"/>
                  </a:lnTo>
                  <a:lnTo>
                    <a:pt x="472059" y="94551"/>
                  </a:lnTo>
                  <a:lnTo>
                    <a:pt x="454025" y="84480"/>
                  </a:lnTo>
                  <a:close/>
                </a:path>
                <a:path w="833120" h="143510">
                  <a:moveTo>
                    <a:pt x="468122" y="18376"/>
                  </a:moveTo>
                  <a:lnTo>
                    <a:pt x="405511" y="18376"/>
                  </a:lnTo>
                  <a:lnTo>
                    <a:pt x="412297" y="18841"/>
                  </a:lnTo>
                  <a:lnTo>
                    <a:pt x="418941" y="20234"/>
                  </a:lnTo>
                  <a:lnTo>
                    <a:pt x="450214" y="46786"/>
                  </a:lnTo>
                  <a:lnTo>
                    <a:pt x="468122" y="46786"/>
                  </a:lnTo>
                  <a:lnTo>
                    <a:pt x="468122" y="18376"/>
                  </a:lnTo>
                  <a:close/>
                </a:path>
                <a:path w="833120" h="143510">
                  <a:moveTo>
                    <a:pt x="468122" y="2158"/>
                  </a:moveTo>
                  <a:lnTo>
                    <a:pt x="450214" y="2158"/>
                  </a:lnTo>
                  <a:lnTo>
                    <a:pt x="450214" y="14884"/>
                  </a:lnTo>
                  <a:lnTo>
                    <a:pt x="468122" y="14884"/>
                  </a:lnTo>
                  <a:lnTo>
                    <a:pt x="468122" y="2158"/>
                  </a:lnTo>
                  <a:close/>
                </a:path>
                <a:path w="833120" h="143510">
                  <a:moveTo>
                    <a:pt x="69214" y="0"/>
                  </a:moveTo>
                  <a:lnTo>
                    <a:pt x="29513" y="10988"/>
                  </a:lnTo>
                  <a:lnTo>
                    <a:pt x="4825" y="42479"/>
                  </a:lnTo>
                  <a:lnTo>
                    <a:pt x="0" y="72123"/>
                  </a:lnTo>
                  <a:lnTo>
                    <a:pt x="1190" y="86570"/>
                  </a:lnTo>
                  <a:lnTo>
                    <a:pt x="19050" y="122669"/>
                  </a:lnTo>
                  <a:lnTo>
                    <a:pt x="54643" y="141837"/>
                  </a:lnTo>
                  <a:lnTo>
                    <a:pt x="69596" y="143116"/>
                  </a:lnTo>
                  <a:lnTo>
                    <a:pt x="81315" y="142321"/>
                  </a:lnTo>
                  <a:lnTo>
                    <a:pt x="92297" y="139936"/>
                  </a:lnTo>
                  <a:lnTo>
                    <a:pt x="102564" y="135963"/>
                  </a:lnTo>
                  <a:lnTo>
                    <a:pt x="112141" y="130403"/>
                  </a:lnTo>
                  <a:lnTo>
                    <a:pt x="119561" y="124269"/>
                  </a:lnTo>
                  <a:lnTo>
                    <a:pt x="70993" y="124269"/>
                  </a:lnTo>
                  <a:lnTo>
                    <a:pt x="61517" y="123340"/>
                  </a:lnTo>
                  <a:lnTo>
                    <a:pt x="26463" y="92408"/>
                  </a:lnTo>
                  <a:lnTo>
                    <a:pt x="22860" y="71119"/>
                  </a:lnTo>
                  <a:lnTo>
                    <a:pt x="23693" y="60199"/>
                  </a:lnTo>
                  <a:lnTo>
                    <a:pt x="43316" y="26783"/>
                  </a:lnTo>
                  <a:lnTo>
                    <a:pt x="70231" y="18376"/>
                  </a:lnTo>
                  <a:lnTo>
                    <a:pt x="132842" y="18376"/>
                  </a:lnTo>
                  <a:lnTo>
                    <a:pt x="132842" y="14884"/>
                  </a:lnTo>
                  <a:lnTo>
                    <a:pt x="114935" y="14884"/>
                  </a:lnTo>
                  <a:lnTo>
                    <a:pt x="105130" y="8368"/>
                  </a:lnTo>
                  <a:lnTo>
                    <a:pt x="94218" y="3717"/>
                  </a:lnTo>
                  <a:lnTo>
                    <a:pt x="82234" y="929"/>
                  </a:lnTo>
                  <a:lnTo>
                    <a:pt x="69214" y="0"/>
                  </a:lnTo>
                  <a:close/>
                </a:path>
                <a:path w="833120" h="143510">
                  <a:moveTo>
                    <a:pt x="118745" y="84480"/>
                  </a:moveTo>
                  <a:lnTo>
                    <a:pt x="93442" y="118461"/>
                  </a:lnTo>
                  <a:lnTo>
                    <a:pt x="70993" y="124269"/>
                  </a:lnTo>
                  <a:lnTo>
                    <a:pt x="119561" y="124269"/>
                  </a:lnTo>
                  <a:lnTo>
                    <a:pt x="120616" y="123397"/>
                  </a:lnTo>
                  <a:lnTo>
                    <a:pt x="127555" y="115087"/>
                  </a:lnTo>
                  <a:lnTo>
                    <a:pt x="132947" y="105471"/>
                  </a:lnTo>
                  <a:lnTo>
                    <a:pt x="136779" y="94551"/>
                  </a:lnTo>
                  <a:lnTo>
                    <a:pt x="118745" y="84480"/>
                  </a:lnTo>
                  <a:close/>
                </a:path>
                <a:path w="833120" h="143510">
                  <a:moveTo>
                    <a:pt x="132842" y="18376"/>
                  </a:moveTo>
                  <a:lnTo>
                    <a:pt x="70231" y="18376"/>
                  </a:lnTo>
                  <a:lnTo>
                    <a:pt x="77017" y="18841"/>
                  </a:lnTo>
                  <a:lnTo>
                    <a:pt x="83661" y="20234"/>
                  </a:lnTo>
                  <a:lnTo>
                    <a:pt x="114935" y="46786"/>
                  </a:lnTo>
                  <a:lnTo>
                    <a:pt x="132842" y="46786"/>
                  </a:lnTo>
                  <a:lnTo>
                    <a:pt x="132842" y="18376"/>
                  </a:lnTo>
                  <a:close/>
                </a:path>
                <a:path w="833120" h="143510">
                  <a:moveTo>
                    <a:pt x="132842" y="2158"/>
                  </a:moveTo>
                  <a:lnTo>
                    <a:pt x="114935" y="2158"/>
                  </a:lnTo>
                  <a:lnTo>
                    <a:pt x="114935" y="14884"/>
                  </a:lnTo>
                  <a:lnTo>
                    <a:pt x="132842" y="14884"/>
                  </a:lnTo>
                  <a:lnTo>
                    <a:pt x="132842" y="21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77691" y="5578220"/>
              <a:ext cx="833119" cy="143510"/>
            </a:xfrm>
            <a:custGeom>
              <a:avLst/>
              <a:gdLst/>
              <a:ahLst/>
              <a:cxnLst/>
              <a:rect l="l" t="t" r="r" b="b"/>
              <a:pathLst>
                <a:path w="833120" h="143510">
                  <a:moveTo>
                    <a:pt x="699135" y="32232"/>
                  </a:moveTo>
                  <a:lnTo>
                    <a:pt x="662686" y="86880"/>
                  </a:lnTo>
                  <a:lnTo>
                    <a:pt x="699135" y="86880"/>
                  </a:lnTo>
                  <a:lnTo>
                    <a:pt x="699135" y="32232"/>
                  </a:lnTo>
                  <a:close/>
                </a:path>
                <a:path w="833120" h="143510">
                  <a:moveTo>
                    <a:pt x="589407" y="32232"/>
                  </a:moveTo>
                  <a:lnTo>
                    <a:pt x="552958" y="86880"/>
                  </a:lnTo>
                  <a:lnTo>
                    <a:pt x="589407" y="86880"/>
                  </a:lnTo>
                  <a:lnTo>
                    <a:pt x="589407" y="32232"/>
                  </a:lnTo>
                  <a:close/>
                </a:path>
                <a:path w="833120" h="143510">
                  <a:moveTo>
                    <a:pt x="776732" y="2412"/>
                  </a:moveTo>
                  <a:lnTo>
                    <a:pt x="814578" y="2412"/>
                  </a:lnTo>
                  <a:lnTo>
                    <a:pt x="814578" y="124066"/>
                  </a:lnTo>
                  <a:lnTo>
                    <a:pt x="832612" y="124066"/>
                  </a:lnTo>
                  <a:lnTo>
                    <a:pt x="832612" y="140919"/>
                  </a:lnTo>
                  <a:lnTo>
                    <a:pt x="776732" y="140919"/>
                  </a:lnTo>
                  <a:lnTo>
                    <a:pt x="776732" y="124066"/>
                  </a:lnTo>
                  <a:lnTo>
                    <a:pt x="795655" y="124066"/>
                  </a:lnTo>
                  <a:lnTo>
                    <a:pt x="795655" y="19075"/>
                  </a:lnTo>
                  <a:lnTo>
                    <a:pt x="776732" y="19075"/>
                  </a:lnTo>
                  <a:lnTo>
                    <a:pt x="776732" y="2412"/>
                  </a:lnTo>
                  <a:close/>
                </a:path>
                <a:path w="833120" h="143510">
                  <a:moveTo>
                    <a:pt x="151764" y="2158"/>
                  </a:moveTo>
                  <a:lnTo>
                    <a:pt x="199262" y="2158"/>
                  </a:lnTo>
                  <a:lnTo>
                    <a:pt x="235712" y="97294"/>
                  </a:lnTo>
                  <a:lnTo>
                    <a:pt x="272669" y="2158"/>
                  </a:lnTo>
                  <a:lnTo>
                    <a:pt x="320675" y="2158"/>
                  </a:lnTo>
                  <a:lnTo>
                    <a:pt x="320675" y="19570"/>
                  </a:lnTo>
                  <a:lnTo>
                    <a:pt x="303911" y="19570"/>
                  </a:lnTo>
                  <a:lnTo>
                    <a:pt x="303911" y="123570"/>
                  </a:lnTo>
                  <a:lnTo>
                    <a:pt x="320675" y="123570"/>
                  </a:lnTo>
                  <a:lnTo>
                    <a:pt x="320675" y="140919"/>
                  </a:lnTo>
                  <a:lnTo>
                    <a:pt x="268350" y="140919"/>
                  </a:lnTo>
                  <a:lnTo>
                    <a:pt x="268350" y="123570"/>
                  </a:lnTo>
                  <a:lnTo>
                    <a:pt x="284988" y="123570"/>
                  </a:lnTo>
                  <a:lnTo>
                    <a:pt x="284988" y="19570"/>
                  </a:lnTo>
                  <a:lnTo>
                    <a:pt x="237109" y="142316"/>
                  </a:lnTo>
                  <a:lnTo>
                    <a:pt x="232918" y="142316"/>
                  </a:lnTo>
                  <a:lnTo>
                    <a:pt x="185674" y="19570"/>
                  </a:lnTo>
                  <a:lnTo>
                    <a:pt x="185674" y="123570"/>
                  </a:lnTo>
                  <a:lnTo>
                    <a:pt x="200913" y="123570"/>
                  </a:lnTo>
                  <a:lnTo>
                    <a:pt x="200913" y="140919"/>
                  </a:lnTo>
                  <a:lnTo>
                    <a:pt x="151764" y="140919"/>
                  </a:lnTo>
                  <a:lnTo>
                    <a:pt x="151764" y="123570"/>
                  </a:lnTo>
                  <a:lnTo>
                    <a:pt x="168401" y="123570"/>
                  </a:lnTo>
                  <a:lnTo>
                    <a:pt x="168401" y="19570"/>
                  </a:lnTo>
                  <a:lnTo>
                    <a:pt x="151764" y="19570"/>
                  </a:lnTo>
                  <a:lnTo>
                    <a:pt x="151764" y="2158"/>
                  </a:lnTo>
                  <a:close/>
                </a:path>
                <a:path w="833120" h="143510">
                  <a:moveTo>
                    <a:pt x="701294" y="1142"/>
                  </a:moveTo>
                  <a:lnTo>
                    <a:pt x="717296" y="1142"/>
                  </a:lnTo>
                  <a:lnTo>
                    <a:pt x="717296" y="86880"/>
                  </a:lnTo>
                  <a:lnTo>
                    <a:pt x="739521" y="86880"/>
                  </a:lnTo>
                  <a:lnTo>
                    <a:pt x="739521" y="103631"/>
                  </a:lnTo>
                  <a:lnTo>
                    <a:pt x="717296" y="103631"/>
                  </a:lnTo>
                  <a:lnTo>
                    <a:pt x="717296" y="124066"/>
                  </a:lnTo>
                  <a:lnTo>
                    <a:pt x="729996" y="124066"/>
                  </a:lnTo>
                  <a:lnTo>
                    <a:pt x="729996" y="140919"/>
                  </a:lnTo>
                  <a:lnTo>
                    <a:pt x="684276" y="140919"/>
                  </a:lnTo>
                  <a:lnTo>
                    <a:pt x="684276" y="124066"/>
                  </a:lnTo>
                  <a:lnTo>
                    <a:pt x="699135" y="124066"/>
                  </a:lnTo>
                  <a:lnTo>
                    <a:pt x="699135" y="103631"/>
                  </a:lnTo>
                  <a:lnTo>
                    <a:pt x="652399" y="103631"/>
                  </a:lnTo>
                  <a:lnTo>
                    <a:pt x="650875" y="97447"/>
                  </a:lnTo>
                  <a:lnTo>
                    <a:pt x="647826" y="92227"/>
                  </a:lnTo>
                  <a:lnTo>
                    <a:pt x="643509" y="87972"/>
                  </a:lnTo>
                  <a:lnTo>
                    <a:pt x="701294" y="1142"/>
                  </a:lnTo>
                  <a:close/>
                </a:path>
                <a:path w="833120" h="143510">
                  <a:moveTo>
                    <a:pt x="591566" y="1142"/>
                  </a:moveTo>
                  <a:lnTo>
                    <a:pt x="607568" y="1142"/>
                  </a:lnTo>
                  <a:lnTo>
                    <a:pt x="607568" y="86880"/>
                  </a:lnTo>
                  <a:lnTo>
                    <a:pt x="629793" y="86880"/>
                  </a:lnTo>
                  <a:lnTo>
                    <a:pt x="629793" y="103631"/>
                  </a:lnTo>
                  <a:lnTo>
                    <a:pt x="607568" y="103631"/>
                  </a:lnTo>
                  <a:lnTo>
                    <a:pt x="607568" y="124066"/>
                  </a:lnTo>
                  <a:lnTo>
                    <a:pt x="620268" y="124066"/>
                  </a:lnTo>
                  <a:lnTo>
                    <a:pt x="620268" y="140919"/>
                  </a:lnTo>
                  <a:lnTo>
                    <a:pt x="574548" y="140919"/>
                  </a:lnTo>
                  <a:lnTo>
                    <a:pt x="574548" y="124066"/>
                  </a:lnTo>
                  <a:lnTo>
                    <a:pt x="589407" y="124066"/>
                  </a:lnTo>
                  <a:lnTo>
                    <a:pt x="589407" y="103631"/>
                  </a:lnTo>
                  <a:lnTo>
                    <a:pt x="542671" y="103631"/>
                  </a:lnTo>
                  <a:lnTo>
                    <a:pt x="541147" y="97447"/>
                  </a:lnTo>
                  <a:lnTo>
                    <a:pt x="538099" y="92227"/>
                  </a:lnTo>
                  <a:lnTo>
                    <a:pt x="533781" y="87972"/>
                  </a:lnTo>
                  <a:lnTo>
                    <a:pt x="591566" y="1142"/>
                  </a:lnTo>
                  <a:close/>
                </a:path>
                <a:path w="833120" h="143510">
                  <a:moveTo>
                    <a:pt x="404495" y="0"/>
                  </a:moveTo>
                  <a:lnTo>
                    <a:pt x="417514" y="929"/>
                  </a:lnTo>
                  <a:lnTo>
                    <a:pt x="429498" y="3717"/>
                  </a:lnTo>
                  <a:lnTo>
                    <a:pt x="440410" y="8368"/>
                  </a:lnTo>
                  <a:lnTo>
                    <a:pt x="450214" y="14884"/>
                  </a:lnTo>
                  <a:lnTo>
                    <a:pt x="450214" y="2158"/>
                  </a:lnTo>
                  <a:lnTo>
                    <a:pt x="468122" y="2158"/>
                  </a:lnTo>
                  <a:lnTo>
                    <a:pt x="468122" y="46786"/>
                  </a:lnTo>
                  <a:lnTo>
                    <a:pt x="450214" y="46786"/>
                  </a:lnTo>
                  <a:lnTo>
                    <a:pt x="446837" y="40395"/>
                  </a:lnTo>
                  <a:lnTo>
                    <a:pt x="442626" y="34767"/>
                  </a:lnTo>
                  <a:lnTo>
                    <a:pt x="405511" y="18376"/>
                  </a:lnTo>
                  <a:lnTo>
                    <a:pt x="395603" y="19310"/>
                  </a:lnTo>
                  <a:lnTo>
                    <a:pt x="361473" y="50260"/>
                  </a:lnTo>
                  <a:lnTo>
                    <a:pt x="358139" y="71119"/>
                  </a:lnTo>
                  <a:lnTo>
                    <a:pt x="359042" y="82299"/>
                  </a:lnTo>
                  <a:lnTo>
                    <a:pt x="379894" y="115911"/>
                  </a:lnTo>
                  <a:lnTo>
                    <a:pt x="406273" y="124269"/>
                  </a:lnTo>
                  <a:lnTo>
                    <a:pt x="414105" y="123624"/>
                  </a:lnTo>
                  <a:lnTo>
                    <a:pt x="446659" y="101422"/>
                  </a:lnTo>
                  <a:lnTo>
                    <a:pt x="454025" y="84480"/>
                  </a:lnTo>
                  <a:lnTo>
                    <a:pt x="472059" y="94551"/>
                  </a:lnTo>
                  <a:lnTo>
                    <a:pt x="447421" y="130403"/>
                  </a:lnTo>
                  <a:lnTo>
                    <a:pt x="404875" y="143116"/>
                  </a:lnTo>
                  <a:lnTo>
                    <a:pt x="389923" y="141837"/>
                  </a:lnTo>
                  <a:lnTo>
                    <a:pt x="354330" y="122669"/>
                  </a:lnTo>
                  <a:lnTo>
                    <a:pt x="336470" y="86570"/>
                  </a:lnTo>
                  <a:lnTo>
                    <a:pt x="335280" y="72123"/>
                  </a:lnTo>
                  <a:lnTo>
                    <a:pt x="336490" y="56459"/>
                  </a:lnTo>
                  <a:lnTo>
                    <a:pt x="354457" y="19570"/>
                  </a:lnTo>
                  <a:lnTo>
                    <a:pt x="389800" y="1216"/>
                  </a:lnTo>
                  <a:lnTo>
                    <a:pt x="404495" y="0"/>
                  </a:lnTo>
                  <a:close/>
                </a:path>
                <a:path w="833120" h="143510">
                  <a:moveTo>
                    <a:pt x="69214" y="0"/>
                  </a:moveTo>
                  <a:lnTo>
                    <a:pt x="82234" y="929"/>
                  </a:lnTo>
                  <a:lnTo>
                    <a:pt x="94218" y="3717"/>
                  </a:lnTo>
                  <a:lnTo>
                    <a:pt x="105130" y="8368"/>
                  </a:lnTo>
                  <a:lnTo>
                    <a:pt x="114935" y="14884"/>
                  </a:lnTo>
                  <a:lnTo>
                    <a:pt x="114935" y="2158"/>
                  </a:lnTo>
                  <a:lnTo>
                    <a:pt x="132842" y="2158"/>
                  </a:lnTo>
                  <a:lnTo>
                    <a:pt x="132842" y="46786"/>
                  </a:lnTo>
                  <a:lnTo>
                    <a:pt x="114935" y="46786"/>
                  </a:lnTo>
                  <a:lnTo>
                    <a:pt x="111557" y="40395"/>
                  </a:lnTo>
                  <a:lnTo>
                    <a:pt x="107346" y="34767"/>
                  </a:lnTo>
                  <a:lnTo>
                    <a:pt x="70231" y="18376"/>
                  </a:lnTo>
                  <a:lnTo>
                    <a:pt x="60323" y="19310"/>
                  </a:lnTo>
                  <a:lnTo>
                    <a:pt x="26193" y="50260"/>
                  </a:lnTo>
                  <a:lnTo>
                    <a:pt x="22860" y="71119"/>
                  </a:lnTo>
                  <a:lnTo>
                    <a:pt x="23762" y="82299"/>
                  </a:lnTo>
                  <a:lnTo>
                    <a:pt x="44614" y="115911"/>
                  </a:lnTo>
                  <a:lnTo>
                    <a:pt x="70993" y="124269"/>
                  </a:lnTo>
                  <a:lnTo>
                    <a:pt x="78825" y="123624"/>
                  </a:lnTo>
                  <a:lnTo>
                    <a:pt x="111379" y="101422"/>
                  </a:lnTo>
                  <a:lnTo>
                    <a:pt x="118745" y="84480"/>
                  </a:lnTo>
                  <a:lnTo>
                    <a:pt x="136779" y="94551"/>
                  </a:lnTo>
                  <a:lnTo>
                    <a:pt x="112141" y="130403"/>
                  </a:lnTo>
                  <a:lnTo>
                    <a:pt x="69596" y="143116"/>
                  </a:lnTo>
                  <a:lnTo>
                    <a:pt x="54643" y="141837"/>
                  </a:lnTo>
                  <a:lnTo>
                    <a:pt x="19050" y="122669"/>
                  </a:lnTo>
                  <a:lnTo>
                    <a:pt x="1190" y="86570"/>
                  </a:lnTo>
                  <a:lnTo>
                    <a:pt x="0" y="72123"/>
                  </a:lnTo>
                  <a:lnTo>
                    <a:pt x="1210" y="56459"/>
                  </a:lnTo>
                  <a:lnTo>
                    <a:pt x="19176" y="19570"/>
                  </a:lnTo>
                  <a:lnTo>
                    <a:pt x="54520" y="1216"/>
                  </a:lnTo>
                  <a:lnTo>
                    <a:pt x="69214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1511" y="1786127"/>
            <a:ext cx="2852928" cy="36301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98589" y="5609513"/>
            <a:ext cx="855726" cy="15223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7602" y="5532120"/>
            <a:ext cx="963333" cy="1693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2024-02-03T13:02:29Z</dcterms:created>
  <dcterms:modified xsi:type="dcterms:W3CDTF">2024-02-03T13:02:29Z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2024-02-03T00:00:00Z</vt:filetime>
  </property>
</Properties>
</file>