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sldIdLst>
    <p:sldId id="1295" r:id="rId2"/>
    <p:sldId id="1276" r:id="rId3"/>
    <p:sldId id="1291" r:id="rId4"/>
    <p:sldId id="1294" r:id="rId5"/>
    <p:sldId id="1150" r:id="rId6"/>
    <p:sldId id="1163" r:id="rId7"/>
    <p:sldId id="1164" r:id="rId8"/>
    <p:sldId id="1169" r:id="rId9"/>
    <p:sldId id="1206" r:id="rId10"/>
    <p:sldId id="1213" r:id="rId11"/>
    <p:sldId id="1214" r:id="rId12"/>
    <p:sldId id="1219" r:id="rId13"/>
    <p:sldId id="1223" r:id="rId14"/>
    <p:sldId id="1224" r:id="rId15"/>
    <p:sldId id="1226" r:id="rId16"/>
    <p:sldId id="1229" r:id="rId17"/>
    <p:sldId id="1233" r:id="rId18"/>
    <p:sldId id="1234" r:id="rId19"/>
    <p:sldId id="1235" r:id="rId20"/>
    <p:sldId id="1236" r:id="rId21"/>
    <p:sldId id="1238" r:id="rId22"/>
    <p:sldId id="1242" r:id="rId23"/>
    <p:sldId id="1246" r:id="rId24"/>
    <p:sldId id="1248" r:id="rId25"/>
    <p:sldId id="1251" r:id="rId26"/>
    <p:sldId id="1252" r:id="rId27"/>
    <p:sldId id="1254" r:id="rId28"/>
    <p:sldId id="1256" r:id="rId29"/>
    <p:sldId id="1257" r:id="rId30"/>
    <p:sldId id="1259" r:id="rId31"/>
    <p:sldId id="1261" r:id="rId32"/>
    <p:sldId id="1267" r:id="rId33"/>
    <p:sldId id="1269" r:id="rId34"/>
    <p:sldId id="1272" r:id="rId3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234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7478" autoAdjust="0"/>
    <p:restoredTop sz="89858" autoAdjust="0"/>
  </p:normalViewPr>
  <p:slideViewPr>
    <p:cSldViewPr>
      <p:cViewPr varScale="1">
        <p:scale>
          <a:sx n="66" d="100"/>
          <a:sy n="66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13034-AC2C-44D8-A3EC-A658CEAC75FC}" type="datetimeFigureOut">
              <a:rPr lang="en-US" smtClean="0"/>
              <a:pPr/>
              <a:t>27-Sep-22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02A12-104D-4F51-B0A8-07690D0C1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282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2A12-104D-4F51-B0A8-07690D0C15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47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C166-0397-4C5E-B4DA-3357E29CADD2}" type="datetimeFigureOut">
              <a:rPr lang="en-US" smtClean="0"/>
              <a:pPr/>
              <a:t>27-Sep-22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39EF-8E79-45DC-9E10-491A480D73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C166-0397-4C5E-B4DA-3357E29CADD2}" type="datetimeFigureOut">
              <a:rPr lang="en-US" smtClean="0"/>
              <a:pPr/>
              <a:t>27-Sep-22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39EF-8E79-45DC-9E10-491A480D7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C166-0397-4C5E-B4DA-3357E29CADD2}" type="datetimeFigureOut">
              <a:rPr lang="en-US" smtClean="0"/>
              <a:pPr/>
              <a:t>27-Sep-22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39EF-8E79-45DC-9E10-491A480D7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C166-0397-4C5E-B4DA-3357E29CADD2}" type="datetimeFigureOut">
              <a:rPr lang="en-US" smtClean="0"/>
              <a:pPr/>
              <a:t>27-Sep-22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39EF-8E79-45DC-9E10-491A480D7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C166-0397-4C5E-B4DA-3357E29CADD2}" type="datetimeFigureOut">
              <a:rPr lang="en-US" smtClean="0"/>
              <a:pPr/>
              <a:t>27-Sep-22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46A39EF-8E79-45DC-9E10-491A480D7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C166-0397-4C5E-B4DA-3357E29CADD2}" type="datetimeFigureOut">
              <a:rPr lang="en-US" smtClean="0"/>
              <a:pPr/>
              <a:t>27-Sep-22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39EF-8E79-45DC-9E10-491A480D7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C166-0397-4C5E-B4DA-3357E29CADD2}" type="datetimeFigureOut">
              <a:rPr lang="en-US" smtClean="0"/>
              <a:pPr/>
              <a:t>27-Sep-22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39EF-8E79-45DC-9E10-491A480D7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C166-0397-4C5E-B4DA-3357E29CADD2}" type="datetimeFigureOut">
              <a:rPr lang="en-US" smtClean="0"/>
              <a:pPr/>
              <a:t>27-Sep-22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39EF-8E79-45DC-9E10-491A480D7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C166-0397-4C5E-B4DA-3357E29CADD2}" type="datetimeFigureOut">
              <a:rPr lang="en-US" smtClean="0"/>
              <a:pPr/>
              <a:t>27-Sep-22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39EF-8E79-45DC-9E10-491A480D7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C166-0397-4C5E-B4DA-3357E29CADD2}" type="datetimeFigureOut">
              <a:rPr lang="en-US" smtClean="0"/>
              <a:pPr/>
              <a:t>27-Sep-22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39EF-8E79-45DC-9E10-491A480D7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C166-0397-4C5E-B4DA-3357E29CADD2}" type="datetimeFigureOut">
              <a:rPr lang="en-US" smtClean="0"/>
              <a:pPr/>
              <a:t>27-Sep-22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39EF-8E79-45DC-9E10-491A480D7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AAC166-0397-4C5E-B4DA-3357E29CADD2}" type="datetimeFigureOut">
              <a:rPr lang="en-US" smtClean="0"/>
              <a:pPr/>
              <a:t>27-Sep-22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6A39EF-8E79-45DC-9E10-491A480D7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logo 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contrast="10000"/>
          </a:blip>
          <a:srcRect l="24706" r="20219"/>
          <a:stretch>
            <a:fillRect/>
          </a:stretch>
        </p:blipFill>
        <p:spPr>
          <a:xfrm>
            <a:off x="214282" y="285750"/>
            <a:ext cx="8677306" cy="4714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 t="5556"/>
          <a:stretch>
            <a:fillRect/>
          </a:stretch>
        </p:blipFill>
        <p:spPr>
          <a:xfrm>
            <a:off x="2480538" y="381000"/>
            <a:ext cx="6282462" cy="1928826"/>
          </a:xfrm>
          <a:prstGeom prst="rect">
            <a:avLst/>
          </a:prstGeom>
        </p:spPr>
      </p:pic>
      <p:pic>
        <p:nvPicPr>
          <p:cNvPr id="9" name="Picture Placeholder 6" descr="logo 1.jpg"/>
          <p:cNvPicPr>
            <a:picLocks noChangeAspect="1"/>
          </p:cNvPicPr>
          <p:nvPr/>
        </p:nvPicPr>
        <p:blipFill>
          <a:blip r:embed="rId2">
            <a:lum contrast="10000"/>
          </a:blip>
          <a:srcRect l="24706" r="20219"/>
          <a:stretch>
            <a:fillRect/>
          </a:stretch>
        </p:blipFill>
        <p:spPr>
          <a:xfrm>
            <a:off x="2071670" y="5286388"/>
            <a:ext cx="5072098" cy="1353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971800" y="5562600"/>
            <a:ext cx="3200400" cy="838200"/>
          </a:xfrm>
          <a:prstGeom prst="rect">
            <a:avLst/>
          </a:prstGeom>
        </p:spPr>
        <p:txBody>
          <a:bodyPr vert="horz" lIns="45720" rIns="45720" bIns="0" anchor="b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234F5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BIRD BATH</a:t>
            </a:r>
            <a:endParaRPr kumimoji="0" lang="en-US" sz="4800" b="1" i="0" u="none" strike="noStrike" kern="1200" cap="none" spc="0" normalizeH="0" baseline="0" noProof="0" dirty="0">
              <a:ln w="6350">
                <a:noFill/>
              </a:ln>
              <a:solidFill>
                <a:srgbClr val="234F5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Design # 72021 -    III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l="17808" t="9752" r="13699" b="529"/>
          <a:stretch>
            <a:fillRect/>
          </a:stretch>
        </p:blipFill>
        <p:spPr>
          <a:xfrm>
            <a:off x="6036365" y="2286000"/>
            <a:ext cx="2650435" cy="2438400"/>
          </a:xfrm>
          <a:prstGeom prst="rect">
            <a:avLst/>
          </a:prstGeom>
        </p:spPr>
      </p:pic>
      <p:pic>
        <p:nvPicPr>
          <p:cNvPr id="8" name="Picture 7" descr="Design # 71971 -  I.jpg"/>
          <p:cNvPicPr>
            <a:picLocks noChangeAspect="1"/>
          </p:cNvPicPr>
          <p:nvPr/>
        </p:nvPicPr>
        <p:blipFill>
          <a:blip r:embed="rId5" cstate="print">
            <a:lum bright="-10000" contrast="10000"/>
          </a:blip>
          <a:srcRect l="20660" t="6903" r="23716" b="5080"/>
          <a:stretch>
            <a:fillRect/>
          </a:stretch>
        </p:blipFill>
        <p:spPr>
          <a:xfrm>
            <a:off x="4089400" y="2209800"/>
            <a:ext cx="1882588" cy="2743200"/>
          </a:xfrm>
          <a:prstGeom prst="rect">
            <a:avLst/>
          </a:prstGeom>
        </p:spPr>
      </p:pic>
      <p:pic>
        <p:nvPicPr>
          <p:cNvPr id="10" name="Picture 9" descr="Design # 72022 -    I.jpg"/>
          <p:cNvPicPr>
            <a:picLocks noChangeAspect="1"/>
          </p:cNvPicPr>
          <p:nvPr/>
        </p:nvPicPr>
        <p:blipFill>
          <a:blip r:embed="rId6" cstate="print">
            <a:lum bright="-10000" contrast="10000"/>
          </a:blip>
          <a:srcRect l="23734" t="14902" r="25229" b="9995"/>
          <a:stretch>
            <a:fillRect/>
          </a:stretch>
        </p:blipFill>
        <p:spPr>
          <a:xfrm>
            <a:off x="381000" y="457200"/>
            <a:ext cx="2057400" cy="4331368"/>
          </a:xfrm>
          <a:prstGeom prst="rect">
            <a:avLst/>
          </a:prstGeom>
        </p:spPr>
      </p:pic>
      <p:pic>
        <p:nvPicPr>
          <p:cNvPr id="11" name="Picture 10" descr="Design # 72020 -    I.jpg"/>
          <p:cNvPicPr>
            <a:picLocks noChangeAspect="1"/>
          </p:cNvPicPr>
          <p:nvPr/>
        </p:nvPicPr>
        <p:blipFill>
          <a:blip r:embed="rId7" cstate="print">
            <a:lum bright="-10000" contrast="10000"/>
          </a:blip>
          <a:srcRect l="25254" t="7090" r="27394" b="13153"/>
          <a:stretch>
            <a:fillRect/>
          </a:stretch>
        </p:blipFill>
        <p:spPr>
          <a:xfrm>
            <a:off x="2209800" y="2286000"/>
            <a:ext cx="16256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71210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Perforated Flower Birdbath 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1210 - I.jpg"/>
          <p:cNvPicPr>
            <a:picLocks noChangeAspect="1"/>
          </p:cNvPicPr>
          <p:nvPr/>
        </p:nvPicPr>
        <p:blipFill>
          <a:blip r:embed="rId3" cstate="print"/>
          <a:srcRect l="18126" t="9118" r="15410" b="6992"/>
          <a:stretch>
            <a:fillRect/>
          </a:stretch>
        </p:blipFill>
        <p:spPr>
          <a:xfrm>
            <a:off x="3581400" y="1295400"/>
            <a:ext cx="2133600" cy="2974109"/>
          </a:xfrm>
          <a:prstGeom prst="rect">
            <a:avLst/>
          </a:prstGeom>
        </p:spPr>
      </p:pic>
      <p:pic>
        <p:nvPicPr>
          <p:cNvPr id="7" name="Picture 6" descr="Design # 71210 - II.jpg"/>
          <p:cNvPicPr>
            <a:picLocks noChangeAspect="1"/>
          </p:cNvPicPr>
          <p:nvPr/>
        </p:nvPicPr>
        <p:blipFill>
          <a:blip r:embed="rId4" cstate="print"/>
          <a:srcRect l="15735" t="7295" r="10833" b="1521"/>
          <a:stretch>
            <a:fillRect/>
          </a:stretch>
        </p:blipFill>
        <p:spPr>
          <a:xfrm>
            <a:off x="457200" y="1219200"/>
            <a:ext cx="2715491" cy="3232727"/>
          </a:xfrm>
          <a:prstGeom prst="rect">
            <a:avLst/>
          </a:prstGeom>
        </p:spPr>
      </p:pic>
      <p:pic>
        <p:nvPicPr>
          <p:cNvPr id="8" name="Picture 7" descr="Design # 71210 - III.jpg"/>
          <p:cNvPicPr>
            <a:picLocks noChangeAspect="1"/>
          </p:cNvPicPr>
          <p:nvPr/>
        </p:nvPicPr>
        <p:blipFill>
          <a:blip r:embed="rId5" cstate="print"/>
          <a:srcRect l="17832" t="14590" r="17326" b="10639"/>
          <a:stretch>
            <a:fillRect/>
          </a:stretch>
        </p:blipFill>
        <p:spPr>
          <a:xfrm>
            <a:off x="6172200" y="1371600"/>
            <a:ext cx="2586182" cy="2650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71213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Peacock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1213 - I.jpg"/>
          <p:cNvPicPr>
            <a:picLocks noChangeAspect="1"/>
          </p:cNvPicPr>
          <p:nvPr/>
        </p:nvPicPr>
        <p:blipFill>
          <a:blip r:embed="rId3" cstate="print"/>
          <a:srcRect l="9668" t="5015" r="8156" b="-303"/>
          <a:stretch>
            <a:fillRect/>
          </a:stretch>
        </p:blipFill>
        <p:spPr>
          <a:xfrm>
            <a:off x="4724400" y="685800"/>
            <a:ext cx="2590800" cy="4343400"/>
          </a:xfrm>
          <a:prstGeom prst="rect">
            <a:avLst/>
          </a:prstGeom>
        </p:spPr>
      </p:pic>
      <p:pic>
        <p:nvPicPr>
          <p:cNvPr id="7" name="Picture 6" descr="Design # 71213 - II.jpg"/>
          <p:cNvPicPr>
            <a:picLocks noChangeAspect="1"/>
          </p:cNvPicPr>
          <p:nvPr/>
        </p:nvPicPr>
        <p:blipFill>
          <a:blip r:embed="rId4" cstate="print"/>
          <a:srcRect l="21818" t="3343" r="21818" b="6384"/>
          <a:stretch>
            <a:fillRect/>
          </a:stretch>
        </p:blipFill>
        <p:spPr>
          <a:xfrm>
            <a:off x="1676400" y="609600"/>
            <a:ext cx="2514600" cy="4380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lgerian" pitchFamily="82" charset="0"/>
              </a:rPr>
              <a:t/>
            </a:r>
            <a:br>
              <a:rPr lang="en-IN" sz="3200" dirty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71722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Birdbath / Birdfeeder / Birdhouse</a:t>
            </a:r>
            <a:endParaRPr lang="en-IN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1722 - I.jpg"/>
          <p:cNvPicPr>
            <a:picLocks noChangeAspect="1"/>
          </p:cNvPicPr>
          <p:nvPr/>
        </p:nvPicPr>
        <p:blipFill>
          <a:blip r:embed="rId3" cstate="print"/>
          <a:srcRect l="5639" t="3641" r="6950"/>
          <a:stretch>
            <a:fillRect/>
          </a:stretch>
        </p:blipFill>
        <p:spPr>
          <a:xfrm>
            <a:off x="2895600" y="914399"/>
            <a:ext cx="2362200" cy="4033801"/>
          </a:xfrm>
          <a:prstGeom prst="rect">
            <a:avLst/>
          </a:prstGeom>
        </p:spPr>
      </p:pic>
      <p:pic>
        <p:nvPicPr>
          <p:cNvPr id="7" name="Picture 6" descr="Design # 71722 - II.jpg"/>
          <p:cNvPicPr>
            <a:picLocks noChangeAspect="1"/>
          </p:cNvPicPr>
          <p:nvPr/>
        </p:nvPicPr>
        <p:blipFill>
          <a:blip r:embed="rId4" cstate="print"/>
          <a:srcRect l="11010" t="3641" r="9167"/>
          <a:stretch>
            <a:fillRect/>
          </a:stretch>
        </p:blipFill>
        <p:spPr>
          <a:xfrm>
            <a:off x="457200" y="914400"/>
            <a:ext cx="2209800" cy="4033801"/>
          </a:xfrm>
          <a:prstGeom prst="rect">
            <a:avLst/>
          </a:prstGeom>
        </p:spPr>
      </p:pic>
      <p:pic>
        <p:nvPicPr>
          <p:cNvPr id="8" name="Picture 7" descr="Design # 71722 - III.jpg"/>
          <p:cNvPicPr>
            <a:picLocks noChangeAspect="1"/>
          </p:cNvPicPr>
          <p:nvPr/>
        </p:nvPicPr>
        <p:blipFill>
          <a:blip r:embed="rId5" cstate="print"/>
          <a:srcRect l="6244" t="9101" r="6346" b="-115"/>
          <a:stretch>
            <a:fillRect/>
          </a:stretch>
        </p:blipFill>
        <p:spPr>
          <a:xfrm>
            <a:off x="5486400" y="1447800"/>
            <a:ext cx="3361561" cy="30013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lgerian" pitchFamily="82" charset="0"/>
              </a:rPr>
              <a:t/>
            </a:r>
            <a:br>
              <a:rPr lang="en-IN" sz="3200" dirty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71945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Starfish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1945 -  I.jpg"/>
          <p:cNvPicPr>
            <a:picLocks noChangeAspect="1"/>
          </p:cNvPicPr>
          <p:nvPr/>
        </p:nvPicPr>
        <p:blipFill>
          <a:blip r:embed="rId3" cstate="print"/>
          <a:srcRect l="17918" t="9609" r="18091" b="5828"/>
          <a:stretch>
            <a:fillRect/>
          </a:stretch>
        </p:blipFill>
        <p:spPr>
          <a:xfrm>
            <a:off x="685800" y="838200"/>
            <a:ext cx="2286000" cy="4023360"/>
          </a:xfrm>
          <a:prstGeom prst="rect">
            <a:avLst/>
          </a:prstGeom>
        </p:spPr>
      </p:pic>
      <p:pic>
        <p:nvPicPr>
          <p:cNvPr id="7" name="Picture 6" descr="Design # 71945 - II.jpg"/>
          <p:cNvPicPr>
            <a:picLocks noChangeAspect="1"/>
          </p:cNvPicPr>
          <p:nvPr/>
        </p:nvPicPr>
        <p:blipFill>
          <a:blip r:embed="rId4" cstate="print"/>
          <a:srcRect l="26496" t="11531" r="27577" b="9672"/>
          <a:stretch>
            <a:fillRect/>
          </a:stretch>
        </p:blipFill>
        <p:spPr>
          <a:xfrm>
            <a:off x="3276600" y="990600"/>
            <a:ext cx="2377440" cy="3749040"/>
          </a:xfrm>
          <a:prstGeom prst="rect">
            <a:avLst/>
          </a:prstGeom>
        </p:spPr>
      </p:pic>
      <p:pic>
        <p:nvPicPr>
          <p:cNvPr id="8" name="Picture 7" descr="Design # 71945 - III.jpg"/>
          <p:cNvPicPr>
            <a:picLocks noChangeAspect="1"/>
          </p:cNvPicPr>
          <p:nvPr/>
        </p:nvPicPr>
        <p:blipFill>
          <a:blip r:embed="rId5" cstate="print"/>
          <a:srcRect l="21621" t="13638" r="22164" b="12326"/>
          <a:stretch>
            <a:fillRect/>
          </a:stretch>
        </p:blipFill>
        <p:spPr>
          <a:xfrm>
            <a:off x="5943600" y="1524000"/>
            <a:ext cx="2971800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lgerian" pitchFamily="82" charset="0"/>
              </a:rPr>
              <a:t/>
            </a:r>
            <a:br>
              <a:rPr lang="en-IN" sz="3200" dirty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71946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Turtle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1946 -  I.jpg"/>
          <p:cNvPicPr>
            <a:picLocks noChangeAspect="1"/>
          </p:cNvPicPr>
          <p:nvPr/>
        </p:nvPicPr>
        <p:blipFill>
          <a:blip r:embed="rId3" cstate="print"/>
          <a:srcRect l="20609" t="11770" r="20556" b="5090"/>
          <a:stretch>
            <a:fillRect/>
          </a:stretch>
        </p:blipFill>
        <p:spPr>
          <a:xfrm>
            <a:off x="2971800" y="762000"/>
            <a:ext cx="2277836" cy="4133851"/>
          </a:xfrm>
          <a:prstGeom prst="rect">
            <a:avLst/>
          </a:prstGeom>
        </p:spPr>
      </p:pic>
      <p:pic>
        <p:nvPicPr>
          <p:cNvPr id="7" name="Picture 6" descr="Design # 71946 - II.jpg"/>
          <p:cNvPicPr>
            <a:picLocks noChangeAspect="1"/>
          </p:cNvPicPr>
          <p:nvPr/>
        </p:nvPicPr>
        <p:blipFill>
          <a:blip r:embed="rId4" cstate="print"/>
          <a:srcRect l="16253" t="11877" r="18736" b="8377"/>
          <a:stretch>
            <a:fillRect/>
          </a:stretch>
        </p:blipFill>
        <p:spPr>
          <a:xfrm>
            <a:off x="381000" y="762000"/>
            <a:ext cx="2362200" cy="3965121"/>
          </a:xfrm>
          <a:prstGeom prst="rect">
            <a:avLst/>
          </a:prstGeom>
        </p:spPr>
      </p:pic>
      <p:pic>
        <p:nvPicPr>
          <p:cNvPr id="8" name="Picture 7" descr="Design # 71946 - III.jpg"/>
          <p:cNvPicPr>
            <a:picLocks noChangeAspect="1"/>
          </p:cNvPicPr>
          <p:nvPr/>
        </p:nvPicPr>
        <p:blipFill>
          <a:blip r:embed="rId5" cstate="print"/>
          <a:srcRect l="17879" t="10180" r="17484" b="10074"/>
          <a:stretch>
            <a:fillRect/>
          </a:stretch>
        </p:blipFill>
        <p:spPr>
          <a:xfrm>
            <a:off x="5638800" y="10668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lgerian" pitchFamily="82" charset="0"/>
              </a:rPr>
              <a:t/>
            </a:r>
            <a:br>
              <a:rPr lang="en-IN" sz="3200" dirty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71949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Leaves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1949 -  I.jpg"/>
          <p:cNvPicPr>
            <a:picLocks noChangeAspect="1"/>
          </p:cNvPicPr>
          <p:nvPr/>
        </p:nvPicPr>
        <p:blipFill>
          <a:blip r:embed="rId3" cstate="print"/>
          <a:srcRect l="19570" t="13525" r="21722" b="10395"/>
          <a:stretch>
            <a:fillRect/>
          </a:stretch>
        </p:blipFill>
        <p:spPr>
          <a:xfrm>
            <a:off x="609600" y="609600"/>
            <a:ext cx="2514600" cy="4191000"/>
          </a:xfrm>
          <a:prstGeom prst="rect">
            <a:avLst/>
          </a:prstGeom>
        </p:spPr>
      </p:pic>
      <p:pic>
        <p:nvPicPr>
          <p:cNvPr id="7" name="Picture 6" descr="Design # 71949 - II.jpg"/>
          <p:cNvPicPr>
            <a:picLocks noChangeAspect="1"/>
          </p:cNvPicPr>
          <p:nvPr/>
        </p:nvPicPr>
        <p:blipFill>
          <a:blip r:embed="rId4" cstate="print"/>
          <a:srcRect l="26070" t="11835" r="27003" b="7014"/>
          <a:stretch>
            <a:fillRect/>
          </a:stretch>
        </p:blipFill>
        <p:spPr>
          <a:xfrm>
            <a:off x="3505200" y="609600"/>
            <a:ext cx="2438400" cy="4334934"/>
          </a:xfrm>
          <a:prstGeom prst="rect">
            <a:avLst/>
          </a:prstGeom>
        </p:spPr>
      </p:pic>
      <p:pic>
        <p:nvPicPr>
          <p:cNvPr id="8" name="Picture 7" descr="Design # 71949 - III.jpg"/>
          <p:cNvPicPr>
            <a:picLocks noChangeAspect="1"/>
          </p:cNvPicPr>
          <p:nvPr/>
        </p:nvPicPr>
        <p:blipFill>
          <a:blip r:embed="rId5" cstate="print"/>
          <a:srcRect l="23765" t="8453" r="25309" b="8704"/>
          <a:stretch>
            <a:fillRect/>
          </a:stretch>
        </p:blipFill>
        <p:spPr>
          <a:xfrm>
            <a:off x="6172200" y="457200"/>
            <a:ext cx="2709334" cy="4425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71952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Butterfly Pot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1952 -  I.jpg"/>
          <p:cNvPicPr>
            <a:picLocks noChangeAspect="1"/>
          </p:cNvPicPr>
          <p:nvPr/>
        </p:nvPicPr>
        <p:blipFill>
          <a:blip r:embed="rId3" cstate="print"/>
          <a:srcRect l="20245" t="5675" r="20862" b="9203"/>
          <a:stretch>
            <a:fillRect/>
          </a:stretch>
        </p:blipFill>
        <p:spPr>
          <a:xfrm>
            <a:off x="1524000" y="762000"/>
            <a:ext cx="2895600" cy="4071937"/>
          </a:xfrm>
          <a:prstGeom prst="rect">
            <a:avLst/>
          </a:prstGeom>
        </p:spPr>
      </p:pic>
      <p:pic>
        <p:nvPicPr>
          <p:cNvPr id="7" name="Picture 6" descr="Design # 71952 - II.jpg"/>
          <p:cNvPicPr>
            <a:picLocks noChangeAspect="1"/>
          </p:cNvPicPr>
          <p:nvPr/>
        </p:nvPicPr>
        <p:blipFill>
          <a:blip r:embed="rId4" cstate="print"/>
          <a:srcRect l="13636" t="5675" r="13636" b="5420"/>
          <a:stretch>
            <a:fillRect/>
          </a:stretch>
        </p:blipFill>
        <p:spPr>
          <a:xfrm>
            <a:off x="4800600" y="762000"/>
            <a:ext cx="2819400" cy="4140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lgerian" pitchFamily="82" charset="0"/>
              </a:rPr>
              <a:t/>
            </a:r>
            <a:br>
              <a:rPr lang="en-IN" sz="3200" dirty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71971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Ostrich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1971 -  I.jpg"/>
          <p:cNvPicPr>
            <a:picLocks noChangeAspect="1"/>
          </p:cNvPicPr>
          <p:nvPr/>
        </p:nvPicPr>
        <p:blipFill>
          <a:blip r:embed="rId3" cstate="print"/>
          <a:srcRect l="20660" t="6903" r="23716" b="5080"/>
          <a:stretch>
            <a:fillRect/>
          </a:stretch>
        </p:blipFill>
        <p:spPr>
          <a:xfrm>
            <a:off x="3155244" y="702733"/>
            <a:ext cx="2864556" cy="4174067"/>
          </a:xfrm>
          <a:prstGeom prst="rect">
            <a:avLst/>
          </a:prstGeom>
        </p:spPr>
      </p:pic>
      <p:pic>
        <p:nvPicPr>
          <p:cNvPr id="7" name="Picture 6" descr="Design # 71971 -  II.jpg"/>
          <p:cNvPicPr>
            <a:picLocks noChangeAspect="1"/>
          </p:cNvPicPr>
          <p:nvPr/>
        </p:nvPicPr>
        <p:blipFill>
          <a:blip r:embed="rId4" cstate="print"/>
          <a:srcRect l="23476" t="8629" r="31249" b="6806"/>
          <a:stretch>
            <a:fillRect/>
          </a:stretch>
        </p:blipFill>
        <p:spPr>
          <a:xfrm>
            <a:off x="533400" y="914400"/>
            <a:ext cx="2209800" cy="4010378"/>
          </a:xfrm>
          <a:prstGeom prst="rect">
            <a:avLst/>
          </a:prstGeom>
        </p:spPr>
      </p:pic>
      <p:pic>
        <p:nvPicPr>
          <p:cNvPr id="8" name="Picture 7" descr="Design # 71971 -  III.jpg"/>
          <p:cNvPicPr>
            <a:picLocks noChangeAspect="1"/>
          </p:cNvPicPr>
          <p:nvPr/>
        </p:nvPicPr>
        <p:blipFill>
          <a:blip r:embed="rId5" cstate="print"/>
          <a:srcRect l="25000" t="6903" r="28571" b="6805"/>
          <a:stretch>
            <a:fillRect/>
          </a:stretch>
        </p:blipFill>
        <p:spPr>
          <a:xfrm>
            <a:off x="6400800" y="990600"/>
            <a:ext cx="19812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lgerian" pitchFamily="82" charset="0"/>
              </a:rPr>
              <a:t/>
            </a:r>
            <a:br>
              <a:rPr lang="en-IN" sz="3200" dirty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71972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1972 -  I.jpg"/>
          <p:cNvPicPr>
            <a:picLocks noChangeAspect="1"/>
          </p:cNvPicPr>
          <p:nvPr/>
        </p:nvPicPr>
        <p:blipFill>
          <a:blip r:embed="rId3" cstate="print"/>
          <a:srcRect l="27880" t="6606" r="28411" b="9502"/>
          <a:stretch>
            <a:fillRect/>
          </a:stretch>
        </p:blipFill>
        <p:spPr>
          <a:xfrm>
            <a:off x="3581400" y="685800"/>
            <a:ext cx="1981200" cy="4306957"/>
          </a:xfrm>
          <a:prstGeom prst="rect">
            <a:avLst/>
          </a:prstGeom>
        </p:spPr>
      </p:pic>
      <p:pic>
        <p:nvPicPr>
          <p:cNvPr id="7" name="Picture 6" descr="Design # 71972 -  II.jpg"/>
          <p:cNvPicPr>
            <a:picLocks noChangeAspect="1"/>
          </p:cNvPicPr>
          <p:nvPr/>
        </p:nvPicPr>
        <p:blipFill>
          <a:blip r:embed="rId4" cstate="print"/>
          <a:srcRect l="28653" t="8336" r="28623" b="9449"/>
          <a:stretch>
            <a:fillRect/>
          </a:stretch>
        </p:blipFill>
        <p:spPr>
          <a:xfrm>
            <a:off x="6248400" y="685800"/>
            <a:ext cx="1808922" cy="4220818"/>
          </a:xfrm>
          <a:prstGeom prst="rect">
            <a:avLst/>
          </a:prstGeom>
        </p:spPr>
      </p:pic>
      <p:pic>
        <p:nvPicPr>
          <p:cNvPr id="8" name="Picture 7" descr="Design # 71972 -  III.jpg"/>
          <p:cNvPicPr>
            <a:picLocks noChangeAspect="1"/>
          </p:cNvPicPr>
          <p:nvPr/>
        </p:nvPicPr>
        <p:blipFill>
          <a:blip r:embed="rId5" cstate="print"/>
          <a:srcRect l="26531" t="8389" r="26530" b="7718"/>
          <a:stretch>
            <a:fillRect/>
          </a:stretch>
        </p:blipFill>
        <p:spPr>
          <a:xfrm>
            <a:off x="1066800" y="609600"/>
            <a:ext cx="1981200" cy="4306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71973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1973 -  I.jpg"/>
          <p:cNvPicPr>
            <a:picLocks noChangeAspect="1"/>
          </p:cNvPicPr>
          <p:nvPr/>
        </p:nvPicPr>
        <p:blipFill>
          <a:blip r:embed="rId3" cstate="print"/>
          <a:srcRect l="26925" t="17341" r="26917" b="11717"/>
          <a:stretch>
            <a:fillRect/>
          </a:stretch>
        </p:blipFill>
        <p:spPr>
          <a:xfrm>
            <a:off x="1981200" y="762000"/>
            <a:ext cx="2286000" cy="4286250"/>
          </a:xfrm>
          <a:prstGeom prst="rect">
            <a:avLst/>
          </a:prstGeom>
        </p:spPr>
      </p:pic>
      <p:pic>
        <p:nvPicPr>
          <p:cNvPr id="7" name="Picture 6" descr="Design # 71973 -  II.jpg"/>
          <p:cNvPicPr>
            <a:picLocks noChangeAspect="1"/>
          </p:cNvPicPr>
          <p:nvPr/>
        </p:nvPicPr>
        <p:blipFill>
          <a:blip r:embed="rId4" cstate="print"/>
          <a:srcRect l="21822" t="12661" r="20646" b="8515"/>
          <a:stretch>
            <a:fillRect/>
          </a:stretch>
        </p:blipFill>
        <p:spPr>
          <a:xfrm>
            <a:off x="4724400" y="762000"/>
            <a:ext cx="2474976" cy="426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  </a:t>
            </a:r>
            <a:r>
              <a:rPr lang="en-IN" sz="2400" dirty="0">
                <a:solidFill>
                  <a:schemeClr val="bg1"/>
                </a:solidFill>
              </a:rPr>
              <a:t>:  </a:t>
            </a:r>
            <a:r>
              <a:rPr lang="en-IN" sz="2400" b="1" dirty="0">
                <a:solidFill>
                  <a:schemeClr val="bg1"/>
                </a:solidFill>
              </a:rPr>
              <a:t> </a:t>
            </a:r>
            <a:r>
              <a:rPr lang="en-IN" sz="2400" dirty="0">
                <a:solidFill>
                  <a:schemeClr val="bg1"/>
                </a:solidFill>
              </a:rPr>
              <a:t>70036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  </a:t>
            </a:r>
            <a:r>
              <a:rPr lang="en-IN" sz="2400" dirty="0">
                <a:solidFill>
                  <a:schemeClr val="bg1"/>
                </a:solidFill>
              </a:rPr>
              <a:t>:   Coloured Flowers Dome Birdbath</a:t>
            </a:r>
            <a:endParaRPr lang="en-IN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0036  A.jpg"/>
          <p:cNvPicPr>
            <a:picLocks noChangeAspect="1"/>
          </p:cNvPicPr>
          <p:nvPr/>
        </p:nvPicPr>
        <p:blipFill>
          <a:blip r:embed="rId3"/>
          <a:srcRect l="15500" t="11731" r="17851" b="7457"/>
          <a:stretch>
            <a:fillRect/>
          </a:stretch>
        </p:blipFill>
        <p:spPr>
          <a:xfrm>
            <a:off x="6019800" y="762000"/>
            <a:ext cx="2800965" cy="4038600"/>
          </a:xfrm>
          <a:prstGeom prst="rect">
            <a:avLst/>
          </a:prstGeom>
        </p:spPr>
      </p:pic>
      <p:pic>
        <p:nvPicPr>
          <p:cNvPr id="7" name="Picture 6" descr="Design # 70036 B.jpg"/>
          <p:cNvPicPr>
            <a:picLocks noChangeAspect="1"/>
          </p:cNvPicPr>
          <p:nvPr/>
        </p:nvPicPr>
        <p:blipFill>
          <a:blip r:embed="rId4" cstate="print"/>
          <a:srcRect l="15641" t="11731" r="13105" b="11367"/>
          <a:stretch>
            <a:fillRect/>
          </a:stretch>
        </p:blipFill>
        <p:spPr>
          <a:xfrm>
            <a:off x="3124200" y="838200"/>
            <a:ext cx="2667000" cy="3837878"/>
          </a:xfrm>
          <a:prstGeom prst="rect">
            <a:avLst/>
          </a:prstGeom>
        </p:spPr>
      </p:pic>
      <p:pic>
        <p:nvPicPr>
          <p:cNvPr id="8" name="Picture 7" descr="Design # 70036 C.jpg"/>
          <p:cNvPicPr>
            <a:picLocks noChangeAspect="1"/>
          </p:cNvPicPr>
          <p:nvPr/>
        </p:nvPicPr>
        <p:blipFill>
          <a:blip r:embed="rId5"/>
          <a:srcRect l="18146" t="11731" r="15867" b="10063"/>
          <a:stretch>
            <a:fillRect/>
          </a:stretch>
        </p:blipFill>
        <p:spPr>
          <a:xfrm>
            <a:off x="228600" y="990600"/>
            <a:ext cx="243840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581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lgerian" pitchFamily="82" charset="0"/>
              </a:rPr>
              <a:t/>
            </a:r>
            <a:br>
              <a:rPr lang="en-IN" sz="3200" dirty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71987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Birdbath On Branches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1987 -   I.jpg"/>
          <p:cNvPicPr>
            <a:picLocks noChangeAspect="1"/>
          </p:cNvPicPr>
          <p:nvPr/>
        </p:nvPicPr>
        <p:blipFill>
          <a:blip r:embed="rId3" cstate="print"/>
          <a:srcRect l="34454" t="10512" r="34783" b="7144"/>
          <a:stretch>
            <a:fillRect/>
          </a:stretch>
        </p:blipFill>
        <p:spPr>
          <a:xfrm>
            <a:off x="609600" y="533400"/>
            <a:ext cx="2362200" cy="4440936"/>
          </a:xfrm>
          <a:prstGeom prst="rect">
            <a:avLst/>
          </a:prstGeom>
        </p:spPr>
      </p:pic>
      <p:pic>
        <p:nvPicPr>
          <p:cNvPr id="7" name="Picture 6" descr="Design # 71987 -  II.jpg"/>
          <p:cNvPicPr>
            <a:picLocks noChangeAspect="1"/>
          </p:cNvPicPr>
          <p:nvPr/>
        </p:nvPicPr>
        <p:blipFill>
          <a:blip r:embed="rId4" cstate="print"/>
          <a:srcRect l="31993" t="10512" r="34783" b="7144"/>
          <a:stretch>
            <a:fillRect/>
          </a:stretch>
        </p:blipFill>
        <p:spPr>
          <a:xfrm>
            <a:off x="6248400" y="512064"/>
            <a:ext cx="2551176" cy="4440936"/>
          </a:xfrm>
          <a:prstGeom prst="rect">
            <a:avLst/>
          </a:prstGeom>
        </p:spPr>
      </p:pic>
      <p:pic>
        <p:nvPicPr>
          <p:cNvPr id="8" name="Picture 7" descr="Design # 71987 -  III.jpg"/>
          <p:cNvPicPr>
            <a:picLocks noChangeAspect="1"/>
          </p:cNvPicPr>
          <p:nvPr/>
        </p:nvPicPr>
        <p:blipFill>
          <a:blip r:embed="rId5" cstate="print"/>
          <a:srcRect l="31993" t="10512" r="33553" b="12400"/>
          <a:stretch>
            <a:fillRect/>
          </a:stretch>
        </p:blipFill>
        <p:spPr>
          <a:xfrm>
            <a:off x="3200400" y="719328"/>
            <a:ext cx="2645664" cy="4157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lgerian" pitchFamily="82" charset="0"/>
              </a:rPr>
              <a:t/>
            </a:r>
            <a:br>
              <a:rPr lang="en-IN" sz="3200" dirty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71990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Flower </a:t>
            </a:r>
            <a:r>
              <a:rPr lang="en-IN" sz="2400" b="1" dirty="0">
                <a:solidFill>
                  <a:schemeClr val="bg1"/>
                </a:solidFill>
              </a:rPr>
              <a:t>Bird Bath 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1990 -  I.jpg"/>
          <p:cNvPicPr>
            <a:picLocks noChangeAspect="1"/>
          </p:cNvPicPr>
          <p:nvPr/>
        </p:nvPicPr>
        <p:blipFill>
          <a:blip r:embed="rId3" cstate="print"/>
          <a:srcRect l="37495" t="10587" r="34951" b="10950"/>
          <a:stretch>
            <a:fillRect/>
          </a:stretch>
        </p:blipFill>
        <p:spPr>
          <a:xfrm>
            <a:off x="685800" y="685800"/>
            <a:ext cx="2133600" cy="4267200"/>
          </a:xfrm>
          <a:prstGeom prst="rect">
            <a:avLst/>
          </a:prstGeom>
        </p:spPr>
      </p:pic>
      <p:pic>
        <p:nvPicPr>
          <p:cNvPr id="7" name="Picture 6" descr="Design # 71990 -  II.jpg"/>
          <p:cNvPicPr>
            <a:picLocks noChangeAspect="1"/>
          </p:cNvPicPr>
          <p:nvPr/>
        </p:nvPicPr>
        <p:blipFill>
          <a:blip r:embed="rId4" cstate="print"/>
          <a:srcRect l="37573" t="12483" r="31116" b="9055"/>
          <a:stretch>
            <a:fillRect/>
          </a:stretch>
        </p:blipFill>
        <p:spPr>
          <a:xfrm>
            <a:off x="3124200" y="685800"/>
            <a:ext cx="2424545" cy="4267199"/>
          </a:xfrm>
          <a:prstGeom prst="rect">
            <a:avLst/>
          </a:prstGeom>
        </p:spPr>
      </p:pic>
      <p:pic>
        <p:nvPicPr>
          <p:cNvPr id="8" name="Picture 7" descr="Design # 71990 -  III.jpg"/>
          <p:cNvPicPr>
            <a:picLocks noChangeAspect="1"/>
          </p:cNvPicPr>
          <p:nvPr/>
        </p:nvPicPr>
        <p:blipFill>
          <a:blip r:embed="rId5" cstate="print"/>
          <a:srcRect l="27554" t="21399" r="29863" b="17971"/>
          <a:stretch>
            <a:fillRect/>
          </a:stretch>
        </p:blipFill>
        <p:spPr>
          <a:xfrm>
            <a:off x="5638800" y="1143000"/>
            <a:ext cx="3297382" cy="3297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lgerian" pitchFamily="82" charset="0"/>
              </a:rPr>
              <a:t/>
            </a:r>
            <a:br>
              <a:rPr lang="en-IN" sz="3200" dirty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72010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2010 -   I.jpg"/>
          <p:cNvPicPr>
            <a:picLocks noChangeAspect="1"/>
          </p:cNvPicPr>
          <p:nvPr/>
        </p:nvPicPr>
        <p:blipFill>
          <a:blip r:embed="rId3" cstate="print"/>
          <a:srcRect l="16748" t="15881" r="20445" b="9479"/>
          <a:stretch>
            <a:fillRect/>
          </a:stretch>
        </p:blipFill>
        <p:spPr>
          <a:xfrm>
            <a:off x="1447800" y="762000"/>
            <a:ext cx="2667000" cy="4178300"/>
          </a:xfrm>
          <a:prstGeom prst="rect">
            <a:avLst/>
          </a:prstGeom>
        </p:spPr>
      </p:pic>
      <p:pic>
        <p:nvPicPr>
          <p:cNvPr id="7" name="Picture 6" descr="Design # 72010 -  II.jpg"/>
          <p:cNvPicPr>
            <a:picLocks noChangeAspect="1"/>
          </p:cNvPicPr>
          <p:nvPr/>
        </p:nvPicPr>
        <p:blipFill>
          <a:blip r:embed="rId4" cstate="print"/>
          <a:srcRect l="15191" t="14293" r="19703" b="9479"/>
          <a:stretch>
            <a:fillRect/>
          </a:stretch>
        </p:blipFill>
        <p:spPr>
          <a:xfrm>
            <a:off x="4800600" y="609600"/>
            <a:ext cx="2667000" cy="426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72020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Cage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2020 -    I.jpg"/>
          <p:cNvPicPr>
            <a:picLocks noChangeAspect="1"/>
          </p:cNvPicPr>
          <p:nvPr/>
        </p:nvPicPr>
        <p:blipFill>
          <a:blip r:embed="rId3" cstate="print"/>
          <a:srcRect l="25254" t="7090" r="27394" b="13153"/>
          <a:stretch>
            <a:fillRect/>
          </a:stretch>
        </p:blipFill>
        <p:spPr>
          <a:xfrm>
            <a:off x="1524000" y="609600"/>
            <a:ext cx="2743200" cy="4114800"/>
          </a:xfrm>
          <a:prstGeom prst="rect">
            <a:avLst/>
          </a:prstGeom>
        </p:spPr>
      </p:pic>
      <p:pic>
        <p:nvPicPr>
          <p:cNvPr id="7" name="Picture 6" descr="Design # 72020 -    II.jpg"/>
          <p:cNvPicPr>
            <a:picLocks noChangeAspect="1"/>
          </p:cNvPicPr>
          <p:nvPr/>
        </p:nvPicPr>
        <p:blipFill>
          <a:blip r:embed="rId4" cstate="print"/>
          <a:srcRect l="28280" t="3545" r="29974" b="7836"/>
          <a:stretch>
            <a:fillRect/>
          </a:stretch>
        </p:blipFill>
        <p:spPr>
          <a:xfrm>
            <a:off x="4953000" y="609600"/>
            <a:ext cx="2677160" cy="431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lgerian" pitchFamily="82" charset="0"/>
              </a:rPr>
              <a:t/>
            </a:r>
            <a:br>
              <a:rPr lang="en-IN" sz="3200" dirty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72022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2022 -    I.jpg"/>
          <p:cNvPicPr>
            <a:picLocks noChangeAspect="1"/>
          </p:cNvPicPr>
          <p:nvPr/>
        </p:nvPicPr>
        <p:blipFill>
          <a:blip r:embed="rId3" cstate="print"/>
          <a:srcRect l="23734" t="14902" r="25229" b="9995"/>
          <a:stretch>
            <a:fillRect/>
          </a:stretch>
        </p:blipFill>
        <p:spPr>
          <a:xfrm>
            <a:off x="838200" y="609600"/>
            <a:ext cx="2057400" cy="4331368"/>
          </a:xfrm>
          <a:prstGeom prst="rect">
            <a:avLst/>
          </a:prstGeom>
        </p:spPr>
      </p:pic>
      <p:pic>
        <p:nvPicPr>
          <p:cNvPr id="7" name="Picture 6" descr="Design # 72022 -    II.jpg"/>
          <p:cNvPicPr>
            <a:picLocks noChangeAspect="1"/>
          </p:cNvPicPr>
          <p:nvPr/>
        </p:nvPicPr>
        <p:blipFill>
          <a:blip r:embed="rId4" cstate="print"/>
          <a:srcRect l="19669" t="11265" r="21323" b="6121"/>
          <a:stretch>
            <a:fillRect/>
          </a:stretch>
        </p:blipFill>
        <p:spPr>
          <a:xfrm>
            <a:off x="3457074" y="609600"/>
            <a:ext cx="2105526" cy="4411578"/>
          </a:xfrm>
          <a:prstGeom prst="rect">
            <a:avLst/>
          </a:prstGeom>
        </p:spPr>
      </p:pic>
      <p:pic>
        <p:nvPicPr>
          <p:cNvPr id="8" name="Picture 7" descr="Design # 72022 -    III.jpg"/>
          <p:cNvPicPr>
            <a:picLocks noChangeAspect="1"/>
          </p:cNvPicPr>
          <p:nvPr/>
        </p:nvPicPr>
        <p:blipFill>
          <a:blip r:embed="rId5" cstate="print"/>
          <a:srcRect l="20833" t="7510" r="22917" b="2366"/>
          <a:stretch>
            <a:fillRect/>
          </a:stretch>
        </p:blipFill>
        <p:spPr>
          <a:xfrm>
            <a:off x="5867400" y="609600"/>
            <a:ext cx="2449931" cy="4355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72026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Flower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2026 -    II.jpg"/>
          <p:cNvPicPr>
            <a:picLocks noChangeAspect="1"/>
          </p:cNvPicPr>
          <p:nvPr/>
        </p:nvPicPr>
        <p:blipFill>
          <a:blip r:embed="rId3" cstate="print"/>
          <a:srcRect l="27617" t="7619" r="26354" b="8571"/>
          <a:stretch>
            <a:fillRect/>
          </a:stretch>
        </p:blipFill>
        <p:spPr>
          <a:xfrm>
            <a:off x="3429000" y="609600"/>
            <a:ext cx="1950720" cy="4291584"/>
          </a:xfrm>
          <a:prstGeom prst="rect">
            <a:avLst/>
          </a:prstGeom>
        </p:spPr>
      </p:pic>
      <p:pic>
        <p:nvPicPr>
          <p:cNvPr id="7" name="Picture 6" descr="Design # 72026 -    III.jpg"/>
          <p:cNvPicPr>
            <a:picLocks noChangeAspect="1"/>
          </p:cNvPicPr>
          <p:nvPr/>
        </p:nvPicPr>
        <p:blipFill>
          <a:blip r:embed="rId4" cstate="print"/>
          <a:srcRect l="24506" t="5714" r="24439" b="952"/>
          <a:stretch>
            <a:fillRect/>
          </a:stretch>
        </p:blipFill>
        <p:spPr>
          <a:xfrm>
            <a:off x="685800" y="527302"/>
            <a:ext cx="2286000" cy="4480561"/>
          </a:xfrm>
          <a:prstGeom prst="rect">
            <a:avLst/>
          </a:prstGeom>
        </p:spPr>
      </p:pic>
      <p:pic>
        <p:nvPicPr>
          <p:cNvPr id="8" name="Picture 7" descr="Design # 72026 -    IV.jpg"/>
          <p:cNvPicPr>
            <a:picLocks noChangeAspect="1"/>
          </p:cNvPicPr>
          <p:nvPr/>
        </p:nvPicPr>
        <p:blipFill>
          <a:blip r:embed="rId5" cstate="print"/>
          <a:srcRect l="18571" t="22374" r="17143" b="334"/>
          <a:stretch>
            <a:fillRect/>
          </a:stretch>
        </p:blipFill>
        <p:spPr>
          <a:xfrm>
            <a:off x="5562600" y="1447800"/>
            <a:ext cx="3429000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lgerian" pitchFamily="82" charset="0"/>
              </a:rPr>
              <a:t/>
            </a:r>
            <a:br>
              <a:rPr lang="en-IN" sz="3200" dirty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72030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2030 -    I.jpg"/>
          <p:cNvPicPr>
            <a:picLocks noChangeAspect="1"/>
          </p:cNvPicPr>
          <p:nvPr/>
        </p:nvPicPr>
        <p:blipFill>
          <a:blip r:embed="rId3" cstate="print"/>
          <a:srcRect l="28315" t="15749" r="30584" b="10242"/>
          <a:stretch>
            <a:fillRect/>
          </a:stretch>
        </p:blipFill>
        <p:spPr>
          <a:xfrm>
            <a:off x="3276600" y="685800"/>
            <a:ext cx="1905000" cy="4233333"/>
          </a:xfrm>
          <a:prstGeom prst="rect">
            <a:avLst/>
          </a:prstGeom>
        </p:spPr>
      </p:pic>
      <p:pic>
        <p:nvPicPr>
          <p:cNvPr id="7" name="Picture 6" descr="Design # 72030 -    II.jpg"/>
          <p:cNvPicPr>
            <a:picLocks noChangeAspect="1"/>
          </p:cNvPicPr>
          <p:nvPr/>
        </p:nvPicPr>
        <p:blipFill>
          <a:blip r:embed="rId4" cstate="print"/>
          <a:srcRect l="26661" t="14802" r="33347" b="9339"/>
          <a:stretch>
            <a:fillRect/>
          </a:stretch>
        </p:blipFill>
        <p:spPr>
          <a:xfrm>
            <a:off x="990600" y="609600"/>
            <a:ext cx="1905000" cy="4339167"/>
          </a:xfrm>
          <a:prstGeom prst="rect">
            <a:avLst/>
          </a:prstGeom>
        </p:spPr>
      </p:pic>
      <p:pic>
        <p:nvPicPr>
          <p:cNvPr id="8" name="Picture 7" descr="Design # 72030 -    III.jpg"/>
          <p:cNvPicPr>
            <a:picLocks noChangeAspect="1"/>
          </p:cNvPicPr>
          <p:nvPr/>
        </p:nvPicPr>
        <p:blipFill>
          <a:blip r:embed="rId5" cstate="print"/>
          <a:srcRect l="23590" t="15806" r="25066" b="1211"/>
          <a:stretch>
            <a:fillRect/>
          </a:stretch>
        </p:blipFill>
        <p:spPr>
          <a:xfrm>
            <a:off x="5486400" y="873211"/>
            <a:ext cx="3124200" cy="3546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lgerian" pitchFamily="82" charset="0"/>
              </a:rPr>
              <a:t/>
            </a:r>
            <a:br>
              <a:rPr lang="en-IN" sz="3200" dirty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72044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Hanging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2044 -    I.jpg"/>
          <p:cNvPicPr>
            <a:picLocks noChangeAspect="1"/>
          </p:cNvPicPr>
          <p:nvPr/>
        </p:nvPicPr>
        <p:blipFill>
          <a:blip r:embed="rId3" cstate="print"/>
          <a:srcRect l="25438" t="6404" r="26167" b="6455"/>
          <a:stretch>
            <a:fillRect/>
          </a:stretch>
        </p:blipFill>
        <p:spPr>
          <a:xfrm>
            <a:off x="4724400" y="545592"/>
            <a:ext cx="2057400" cy="4443984"/>
          </a:xfrm>
          <a:prstGeom prst="rect">
            <a:avLst/>
          </a:prstGeom>
        </p:spPr>
      </p:pic>
      <p:pic>
        <p:nvPicPr>
          <p:cNvPr id="7" name="Picture 6" descr="Design # 72044 -    II.jpg"/>
          <p:cNvPicPr>
            <a:picLocks noChangeAspect="1"/>
          </p:cNvPicPr>
          <p:nvPr/>
        </p:nvPicPr>
        <p:blipFill>
          <a:blip r:embed="rId4" cstate="print"/>
          <a:srcRect l="27688" t="8069" r="26165" b="9631"/>
          <a:stretch>
            <a:fillRect/>
          </a:stretch>
        </p:blipFill>
        <p:spPr>
          <a:xfrm>
            <a:off x="1905000" y="600456"/>
            <a:ext cx="2133600" cy="4352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lgerian" pitchFamily="82" charset="0"/>
              </a:rPr>
              <a:t/>
            </a:r>
            <a:br>
              <a:rPr lang="en-IN" sz="3200" dirty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72048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2048 -    I.jpg"/>
          <p:cNvPicPr>
            <a:picLocks noChangeAspect="1"/>
          </p:cNvPicPr>
          <p:nvPr/>
        </p:nvPicPr>
        <p:blipFill>
          <a:blip r:embed="rId3" cstate="print"/>
          <a:srcRect l="22813" t="10959" r="26272" b="7951"/>
          <a:stretch>
            <a:fillRect/>
          </a:stretch>
        </p:blipFill>
        <p:spPr>
          <a:xfrm>
            <a:off x="3200400" y="914400"/>
            <a:ext cx="2391103" cy="3862551"/>
          </a:xfrm>
          <a:prstGeom prst="rect">
            <a:avLst/>
          </a:prstGeom>
        </p:spPr>
      </p:pic>
      <p:pic>
        <p:nvPicPr>
          <p:cNvPr id="7" name="Picture 6" descr="Design # 72048 -    II.jpg"/>
          <p:cNvPicPr>
            <a:picLocks noChangeAspect="1"/>
          </p:cNvPicPr>
          <p:nvPr/>
        </p:nvPicPr>
        <p:blipFill>
          <a:blip r:embed="rId4" cstate="print"/>
          <a:srcRect l="20285" t="7158" r="24034" b="9821"/>
          <a:stretch>
            <a:fillRect/>
          </a:stretch>
        </p:blipFill>
        <p:spPr>
          <a:xfrm>
            <a:off x="304800" y="914400"/>
            <a:ext cx="2667000" cy="3954517"/>
          </a:xfrm>
          <a:prstGeom prst="rect">
            <a:avLst/>
          </a:prstGeom>
        </p:spPr>
      </p:pic>
      <p:pic>
        <p:nvPicPr>
          <p:cNvPr id="8" name="Picture 7" descr="Design # 72048 -    III.jpg"/>
          <p:cNvPicPr>
            <a:picLocks noChangeAspect="1"/>
          </p:cNvPicPr>
          <p:nvPr/>
        </p:nvPicPr>
        <p:blipFill>
          <a:blip r:embed="rId5" cstate="print"/>
          <a:srcRect l="19643" t="18803" r="21429" b="15553"/>
          <a:stretch>
            <a:fillRect/>
          </a:stretch>
        </p:blipFill>
        <p:spPr>
          <a:xfrm>
            <a:off x="5943600" y="1064173"/>
            <a:ext cx="3034862" cy="31268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lgerian" pitchFamily="82" charset="0"/>
              </a:rPr>
              <a:t/>
            </a:r>
            <a:br>
              <a:rPr lang="en-IN" sz="3200" dirty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</a:t>
            </a:r>
            <a:r>
              <a:rPr lang="en-IN" sz="2400" dirty="0">
                <a:solidFill>
                  <a:schemeClr val="bg1"/>
                </a:solidFill>
              </a:rPr>
              <a:t>72051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Bottle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2050 -    I.jpg"/>
          <p:cNvPicPr>
            <a:picLocks noChangeAspect="1"/>
          </p:cNvPicPr>
          <p:nvPr/>
        </p:nvPicPr>
        <p:blipFill>
          <a:blip r:embed="rId3" cstate="print"/>
          <a:srcRect l="21356" t="10702" r="22343" b="10815"/>
          <a:stretch>
            <a:fillRect/>
          </a:stretch>
        </p:blipFill>
        <p:spPr>
          <a:xfrm>
            <a:off x="4876800" y="533400"/>
            <a:ext cx="2895600" cy="4393324"/>
          </a:xfrm>
          <a:prstGeom prst="rect">
            <a:avLst/>
          </a:prstGeom>
        </p:spPr>
      </p:pic>
      <p:pic>
        <p:nvPicPr>
          <p:cNvPr id="7" name="Picture 6" descr="Design # 72051 -    II.jpg"/>
          <p:cNvPicPr>
            <a:picLocks noChangeAspect="1"/>
          </p:cNvPicPr>
          <p:nvPr/>
        </p:nvPicPr>
        <p:blipFill>
          <a:blip r:embed="rId4" cstate="print"/>
          <a:srcRect l="23214" t="10775" r="25000" b="10742"/>
          <a:stretch>
            <a:fillRect/>
          </a:stretch>
        </p:blipFill>
        <p:spPr>
          <a:xfrm>
            <a:off x="1447800" y="609600"/>
            <a:ext cx="2895600" cy="4393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71942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Sparrow On Umbrella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1942 -  I.jpg"/>
          <p:cNvPicPr>
            <a:picLocks noChangeAspect="1"/>
          </p:cNvPicPr>
          <p:nvPr/>
        </p:nvPicPr>
        <p:blipFill>
          <a:blip r:embed="rId3" cstate="print"/>
          <a:srcRect l="29040" t="3753" r="29819" b="4310"/>
          <a:stretch>
            <a:fillRect/>
          </a:stretch>
        </p:blipFill>
        <p:spPr>
          <a:xfrm>
            <a:off x="3505200" y="609600"/>
            <a:ext cx="1511300" cy="4356100"/>
          </a:xfrm>
          <a:prstGeom prst="rect">
            <a:avLst/>
          </a:prstGeom>
        </p:spPr>
      </p:pic>
      <p:pic>
        <p:nvPicPr>
          <p:cNvPr id="7" name="Picture 6" descr="Design # 71942 - II.jpg"/>
          <p:cNvPicPr>
            <a:picLocks noChangeAspect="1"/>
          </p:cNvPicPr>
          <p:nvPr/>
        </p:nvPicPr>
        <p:blipFill>
          <a:blip r:embed="rId4" cstate="print"/>
          <a:srcRect l="27266" t="7505" r="28117" b="4310"/>
          <a:stretch>
            <a:fillRect/>
          </a:stretch>
        </p:blipFill>
        <p:spPr>
          <a:xfrm>
            <a:off x="1143000" y="609600"/>
            <a:ext cx="1676400" cy="4377267"/>
          </a:xfrm>
          <a:prstGeom prst="rect">
            <a:avLst/>
          </a:prstGeom>
        </p:spPr>
      </p:pic>
      <p:pic>
        <p:nvPicPr>
          <p:cNvPr id="8" name="Picture 7" descr="Design # 71942 - III.jpg"/>
          <p:cNvPicPr>
            <a:picLocks noChangeAspect="1"/>
          </p:cNvPicPr>
          <p:nvPr/>
        </p:nvPicPr>
        <p:blipFill>
          <a:blip r:embed="rId5" cstate="print"/>
          <a:srcRect l="26737" t="3077" r="29640" b="751"/>
          <a:stretch>
            <a:fillRect/>
          </a:stretch>
        </p:blipFill>
        <p:spPr>
          <a:xfrm>
            <a:off x="5562600" y="838199"/>
            <a:ext cx="2438400" cy="3775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5108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lgerian" pitchFamily="82" charset="0"/>
              </a:rPr>
              <a:t/>
            </a:r>
            <a:br>
              <a:rPr lang="en-IN" sz="3200" dirty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72262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Flowers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2262 -    I.jpg"/>
          <p:cNvPicPr>
            <a:picLocks noChangeAspect="1"/>
          </p:cNvPicPr>
          <p:nvPr/>
        </p:nvPicPr>
        <p:blipFill>
          <a:blip r:embed="rId3" cstate="print"/>
          <a:srcRect l="27642" t="9856" r="31708" b="4722"/>
          <a:stretch>
            <a:fillRect/>
          </a:stretch>
        </p:blipFill>
        <p:spPr>
          <a:xfrm>
            <a:off x="1676400" y="685800"/>
            <a:ext cx="2057400" cy="4279392"/>
          </a:xfrm>
          <a:prstGeom prst="rect">
            <a:avLst/>
          </a:prstGeom>
        </p:spPr>
      </p:pic>
      <p:pic>
        <p:nvPicPr>
          <p:cNvPr id="7" name="Picture 6" descr="Design # 72262 -    II.jpg"/>
          <p:cNvPicPr>
            <a:picLocks noChangeAspect="1"/>
          </p:cNvPicPr>
          <p:nvPr/>
        </p:nvPicPr>
        <p:blipFill>
          <a:blip r:embed="rId4" cstate="print"/>
          <a:srcRect l="32153" t="11499" r="32631" b="4722"/>
          <a:stretch>
            <a:fillRect/>
          </a:stretch>
        </p:blipFill>
        <p:spPr>
          <a:xfrm>
            <a:off x="4800600" y="838200"/>
            <a:ext cx="1892808" cy="4197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72269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2269 -    I.jpg"/>
          <p:cNvPicPr>
            <a:picLocks noChangeAspect="1"/>
          </p:cNvPicPr>
          <p:nvPr/>
        </p:nvPicPr>
        <p:blipFill>
          <a:blip r:embed="rId3" cstate="print"/>
          <a:srcRect l="36822" t="9175" r="35801" b="4227"/>
          <a:stretch>
            <a:fillRect/>
          </a:stretch>
        </p:blipFill>
        <p:spPr>
          <a:xfrm>
            <a:off x="3505200" y="685800"/>
            <a:ext cx="1443789" cy="4170946"/>
          </a:xfrm>
          <a:prstGeom prst="rect">
            <a:avLst/>
          </a:prstGeom>
        </p:spPr>
      </p:pic>
      <p:pic>
        <p:nvPicPr>
          <p:cNvPr id="7" name="Picture 6" descr="Design # 72269 -    II.jpg"/>
          <p:cNvPicPr>
            <a:picLocks noChangeAspect="1"/>
          </p:cNvPicPr>
          <p:nvPr/>
        </p:nvPicPr>
        <p:blipFill>
          <a:blip r:embed="rId4" cstate="print"/>
          <a:srcRect l="35174" t="13323" r="36352" b="8405"/>
          <a:stretch>
            <a:fillRect/>
          </a:stretch>
        </p:blipFill>
        <p:spPr>
          <a:xfrm>
            <a:off x="1143000" y="627529"/>
            <a:ext cx="1524000" cy="4213412"/>
          </a:xfrm>
          <a:prstGeom prst="rect">
            <a:avLst/>
          </a:prstGeom>
        </p:spPr>
      </p:pic>
      <p:pic>
        <p:nvPicPr>
          <p:cNvPr id="8" name="Picture 7" descr="Design # 72269 -    III.jpg"/>
          <p:cNvPicPr>
            <a:picLocks noChangeAspect="1"/>
          </p:cNvPicPr>
          <p:nvPr/>
        </p:nvPicPr>
        <p:blipFill>
          <a:blip r:embed="rId5" cstate="print"/>
          <a:srcRect l="26229" t="15581" r="23810" b="-408"/>
          <a:stretch>
            <a:fillRect/>
          </a:stretch>
        </p:blipFill>
        <p:spPr>
          <a:xfrm>
            <a:off x="5562600" y="990600"/>
            <a:ext cx="3048000" cy="3733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  72720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Garden Gate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2720 -    I.jpeg"/>
          <p:cNvPicPr>
            <a:picLocks noChangeAspect="1"/>
          </p:cNvPicPr>
          <p:nvPr/>
        </p:nvPicPr>
        <p:blipFill>
          <a:blip r:embed="rId3"/>
          <a:srcRect l="26211" t="12648" r="27774" b="8955"/>
          <a:stretch>
            <a:fillRect/>
          </a:stretch>
        </p:blipFill>
        <p:spPr>
          <a:xfrm>
            <a:off x="3048000" y="990600"/>
            <a:ext cx="2667000" cy="3276600"/>
          </a:xfrm>
          <a:prstGeom prst="rect">
            <a:avLst/>
          </a:prstGeom>
        </p:spPr>
      </p:pic>
      <p:pic>
        <p:nvPicPr>
          <p:cNvPr id="7" name="Picture 6" descr="Design # 72720 -    II.jpeg"/>
          <p:cNvPicPr>
            <a:picLocks noChangeAspect="1"/>
          </p:cNvPicPr>
          <p:nvPr/>
        </p:nvPicPr>
        <p:blipFill>
          <a:blip r:embed="rId4"/>
          <a:srcRect l="34141" t="10882" r="26418" b="10720"/>
          <a:stretch>
            <a:fillRect/>
          </a:stretch>
        </p:blipFill>
        <p:spPr>
          <a:xfrm>
            <a:off x="6019800" y="1219200"/>
            <a:ext cx="2286000" cy="3276600"/>
          </a:xfrm>
          <a:prstGeom prst="rect">
            <a:avLst/>
          </a:prstGeom>
        </p:spPr>
      </p:pic>
      <p:pic>
        <p:nvPicPr>
          <p:cNvPr id="8" name="Picture 7" descr="Design # 72720 -    III.jpeg"/>
          <p:cNvPicPr>
            <a:picLocks noChangeAspect="1"/>
          </p:cNvPicPr>
          <p:nvPr/>
        </p:nvPicPr>
        <p:blipFill>
          <a:blip r:embed="rId5"/>
          <a:srcRect l="32867" t="12762" r="27692" b="5193"/>
          <a:stretch>
            <a:fillRect/>
          </a:stretch>
        </p:blipFill>
        <p:spPr>
          <a:xfrm>
            <a:off x="304800" y="1066800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72762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Wall Mounted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2762 -    I.jpg"/>
          <p:cNvPicPr>
            <a:picLocks noChangeAspect="1"/>
          </p:cNvPicPr>
          <p:nvPr/>
        </p:nvPicPr>
        <p:blipFill>
          <a:blip r:embed="rId3"/>
          <a:srcRect l="17808" t="9499" r="17808" b="10714"/>
          <a:stretch>
            <a:fillRect/>
          </a:stretch>
        </p:blipFill>
        <p:spPr>
          <a:xfrm>
            <a:off x="4267199" y="914400"/>
            <a:ext cx="4424082" cy="3953434"/>
          </a:xfrm>
          <a:prstGeom prst="rect">
            <a:avLst/>
          </a:prstGeom>
        </p:spPr>
      </p:pic>
      <p:pic>
        <p:nvPicPr>
          <p:cNvPr id="7" name="Picture 6" descr="Design # 72762 -    II.jpg"/>
          <p:cNvPicPr>
            <a:picLocks noChangeAspect="1"/>
          </p:cNvPicPr>
          <p:nvPr/>
        </p:nvPicPr>
        <p:blipFill>
          <a:blip r:embed="rId4"/>
          <a:srcRect l="26027" t="7599" r="27397" b="8814"/>
          <a:stretch>
            <a:fillRect/>
          </a:stretch>
        </p:blipFill>
        <p:spPr>
          <a:xfrm>
            <a:off x="533400" y="762000"/>
            <a:ext cx="3200400" cy="4141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lgerian" pitchFamily="82" charset="0"/>
              </a:rPr>
              <a:t/>
            </a:r>
            <a:br>
              <a:rPr lang="en-IN" sz="3200" dirty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72925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Birdbath</a:t>
            </a:r>
            <a:endParaRPr lang="en-IN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2925 -  I.jpg"/>
          <p:cNvPicPr>
            <a:picLocks noChangeAspect="1"/>
          </p:cNvPicPr>
          <p:nvPr/>
        </p:nvPicPr>
        <p:blipFill>
          <a:blip r:embed="rId3" cstate="print"/>
          <a:srcRect l="33944" t="24093" r="34766" b="11657"/>
          <a:stretch>
            <a:fillRect/>
          </a:stretch>
        </p:blipFill>
        <p:spPr>
          <a:xfrm>
            <a:off x="4724400" y="685800"/>
            <a:ext cx="2773680" cy="4109156"/>
          </a:xfrm>
          <a:prstGeom prst="rect">
            <a:avLst/>
          </a:prstGeom>
        </p:spPr>
      </p:pic>
      <p:pic>
        <p:nvPicPr>
          <p:cNvPr id="7" name="Picture 6" descr="Design # 72925 -  II.jpg"/>
          <p:cNvPicPr>
            <a:picLocks noChangeAspect="1"/>
          </p:cNvPicPr>
          <p:nvPr/>
        </p:nvPicPr>
        <p:blipFill>
          <a:blip r:embed="rId4" cstate="print"/>
          <a:srcRect l="32448" t="19325" r="32786" b="8394"/>
          <a:stretch>
            <a:fillRect/>
          </a:stretch>
        </p:blipFill>
        <p:spPr>
          <a:xfrm>
            <a:off x="1143000" y="685800"/>
            <a:ext cx="2827867" cy="4241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72021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Nest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2021 -    I.jpg"/>
          <p:cNvPicPr>
            <a:picLocks noChangeAspect="1"/>
          </p:cNvPicPr>
          <p:nvPr/>
        </p:nvPicPr>
        <p:blipFill>
          <a:blip r:embed="rId3" cstate="print"/>
          <a:srcRect l="31333" t="10959" r="30371" b="8676"/>
          <a:stretch>
            <a:fillRect/>
          </a:stretch>
        </p:blipFill>
        <p:spPr>
          <a:xfrm>
            <a:off x="762000" y="609600"/>
            <a:ext cx="2209800" cy="4419600"/>
          </a:xfrm>
          <a:prstGeom prst="rect">
            <a:avLst/>
          </a:prstGeom>
        </p:spPr>
      </p:pic>
      <p:pic>
        <p:nvPicPr>
          <p:cNvPr id="7" name="Picture 6" descr="Design # 72021 -    II.jpg"/>
          <p:cNvPicPr>
            <a:picLocks noChangeAspect="1"/>
          </p:cNvPicPr>
          <p:nvPr/>
        </p:nvPicPr>
        <p:blipFill>
          <a:blip r:embed="rId4" cstate="print"/>
          <a:srcRect l="27659" t="9132" r="30852" b="6849"/>
          <a:stretch>
            <a:fillRect/>
          </a:stretch>
        </p:blipFill>
        <p:spPr>
          <a:xfrm>
            <a:off x="3200400" y="609600"/>
            <a:ext cx="1995506" cy="4371108"/>
          </a:xfrm>
          <a:prstGeom prst="rect">
            <a:avLst/>
          </a:prstGeom>
        </p:spPr>
      </p:pic>
      <p:pic>
        <p:nvPicPr>
          <p:cNvPr id="8" name="Picture 7" descr="Design # 72021 -    III.jpg"/>
          <p:cNvPicPr>
            <a:picLocks noChangeAspect="1"/>
          </p:cNvPicPr>
          <p:nvPr/>
        </p:nvPicPr>
        <p:blipFill>
          <a:blip r:embed="rId5" cstate="print"/>
          <a:srcRect l="17808" t="9752" r="13699" b="529"/>
          <a:stretch>
            <a:fillRect/>
          </a:stretch>
        </p:blipFill>
        <p:spPr>
          <a:xfrm>
            <a:off x="5562600" y="1219200"/>
            <a:ext cx="3313044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083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70054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Branch Birdbath</a:t>
            </a:r>
            <a:endParaRPr lang="en-IN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0054 A.jpg"/>
          <p:cNvPicPr>
            <a:picLocks noChangeAspect="1"/>
          </p:cNvPicPr>
          <p:nvPr/>
        </p:nvPicPr>
        <p:blipFill>
          <a:blip r:embed="rId3"/>
          <a:srcRect l="10725" t="22767" r="5858" b="3241"/>
          <a:stretch>
            <a:fillRect/>
          </a:stretch>
        </p:blipFill>
        <p:spPr>
          <a:xfrm>
            <a:off x="457200" y="1955075"/>
            <a:ext cx="5791200" cy="3226525"/>
          </a:xfrm>
          <a:prstGeom prst="rect">
            <a:avLst/>
          </a:prstGeom>
        </p:spPr>
      </p:pic>
      <p:pic>
        <p:nvPicPr>
          <p:cNvPr id="7" name="Picture 6" descr="Design # 70054 B.jpg"/>
          <p:cNvPicPr>
            <a:picLocks noChangeAspect="1"/>
          </p:cNvPicPr>
          <p:nvPr/>
        </p:nvPicPr>
        <p:blipFill>
          <a:blip r:embed="rId4"/>
          <a:srcRect l="10725" t="30523" r="1092" b="29563"/>
          <a:stretch>
            <a:fillRect/>
          </a:stretch>
        </p:blipFill>
        <p:spPr>
          <a:xfrm>
            <a:off x="457200" y="275968"/>
            <a:ext cx="6096000" cy="1400432"/>
          </a:xfrm>
          <a:prstGeom prst="rect">
            <a:avLst/>
          </a:prstGeom>
        </p:spPr>
      </p:pic>
      <p:pic>
        <p:nvPicPr>
          <p:cNvPr id="8" name="Picture 7" descr="Design # 70054 C.jpg"/>
          <p:cNvPicPr>
            <a:picLocks noChangeAspect="1"/>
          </p:cNvPicPr>
          <p:nvPr/>
        </p:nvPicPr>
        <p:blipFill>
          <a:blip r:embed="rId5" cstate="print"/>
          <a:srcRect l="20531" t="4767" r="17875" b="3078"/>
          <a:stretch>
            <a:fillRect/>
          </a:stretch>
        </p:blipFill>
        <p:spPr>
          <a:xfrm>
            <a:off x="7239000" y="838200"/>
            <a:ext cx="1600200" cy="3867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70487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Mushroom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0487 - I.jpg"/>
          <p:cNvPicPr>
            <a:picLocks noChangeAspect="1"/>
          </p:cNvPicPr>
          <p:nvPr/>
        </p:nvPicPr>
        <p:blipFill>
          <a:blip r:embed="rId3"/>
          <a:srcRect l="2935" t="9962"/>
          <a:stretch>
            <a:fillRect/>
          </a:stretch>
        </p:blipFill>
        <p:spPr>
          <a:xfrm>
            <a:off x="304799" y="1066799"/>
            <a:ext cx="2270358" cy="3722587"/>
          </a:xfrm>
          <a:prstGeom prst="rect">
            <a:avLst/>
          </a:prstGeom>
        </p:spPr>
      </p:pic>
      <p:pic>
        <p:nvPicPr>
          <p:cNvPr id="7" name="Picture 6" descr="Design # 70487 - II.jpg"/>
          <p:cNvPicPr>
            <a:picLocks noChangeAspect="1"/>
          </p:cNvPicPr>
          <p:nvPr/>
        </p:nvPicPr>
        <p:blipFill>
          <a:blip r:embed="rId4"/>
          <a:srcRect l="2915" t="4981"/>
          <a:stretch>
            <a:fillRect/>
          </a:stretch>
        </p:blipFill>
        <p:spPr>
          <a:xfrm>
            <a:off x="2971800" y="914399"/>
            <a:ext cx="2286000" cy="3928529"/>
          </a:xfrm>
          <a:prstGeom prst="rect">
            <a:avLst/>
          </a:prstGeom>
        </p:spPr>
      </p:pic>
      <p:pic>
        <p:nvPicPr>
          <p:cNvPr id="8" name="Picture 7" descr="Design # 70487 - II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990600"/>
            <a:ext cx="3429000" cy="3444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70488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Pumpkin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0488 - I.jpg"/>
          <p:cNvPicPr>
            <a:picLocks noChangeAspect="1"/>
          </p:cNvPicPr>
          <p:nvPr/>
        </p:nvPicPr>
        <p:blipFill>
          <a:blip r:embed="rId3" cstate="print"/>
          <a:srcRect l="13575" t="20311" r="16082" b="3522"/>
          <a:stretch>
            <a:fillRect/>
          </a:stretch>
        </p:blipFill>
        <p:spPr>
          <a:xfrm>
            <a:off x="3200400" y="1600200"/>
            <a:ext cx="2819400" cy="2225843"/>
          </a:xfrm>
          <a:prstGeom prst="rect">
            <a:avLst/>
          </a:prstGeom>
        </p:spPr>
      </p:pic>
      <p:pic>
        <p:nvPicPr>
          <p:cNvPr id="7" name="Picture 6" descr="Design # 70488 - II.jpg"/>
          <p:cNvPicPr>
            <a:picLocks noChangeAspect="1"/>
          </p:cNvPicPr>
          <p:nvPr/>
        </p:nvPicPr>
        <p:blipFill>
          <a:blip r:embed="rId4" cstate="print"/>
          <a:srcRect l="14809" t="15071" r="13614" b="3920"/>
          <a:stretch>
            <a:fillRect/>
          </a:stretch>
        </p:blipFill>
        <p:spPr>
          <a:xfrm>
            <a:off x="228600" y="1600200"/>
            <a:ext cx="2868864" cy="2126916"/>
          </a:xfrm>
          <a:prstGeom prst="rect">
            <a:avLst/>
          </a:prstGeom>
        </p:spPr>
      </p:pic>
      <p:pic>
        <p:nvPicPr>
          <p:cNvPr id="8" name="Picture 7" descr="Design # 70488 - III.jpg"/>
          <p:cNvPicPr>
            <a:picLocks noChangeAspect="1"/>
          </p:cNvPicPr>
          <p:nvPr/>
        </p:nvPicPr>
        <p:blipFill>
          <a:blip r:embed="rId5" cstate="print"/>
          <a:srcRect l="16759" t="11518" r="16207" b="6209"/>
          <a:stretch>
            <a:fillRect/>
          </a:stretch>
        </p:blipFill>
        <p:spPr>
          <a:xfrm>
            <a:off x="6248400" y="1524000"/>
            <a:ext cx="2374232" cy="24731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70498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Lantern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0498 - I.jpg"/>
          <p:cNvPicPr>
            <a:picLocks noChangeAspect="1"/>
          </p:cNvPicPr>
          <p:nvPr/>
        </p:nvPicPr>
        <p:blipFill>
          <a:blip r:embed="rId3"/>
          <a:srcRect l="15830" t="1697" r="20848" b="1562"/>
          <a:stretch>
            <a:fillRect/>
          </a:stretch>
        </p:blipFill>
        <p:spPr>
          <a:xfrm>
            <a:off x="3090779" y="566737"/>
            <a:ext cx="1252621" cy="4462463"/>
          </a:xfrm>
          <a:prstGeom prst="rect">
            <a:avLst/>
          </a:prstGeom>
        </p:spPr>
      </p:pic>
      <p:pic>
        <p:nvPicPr>
          <p:cNvPr id="7" name="Picture 6" descr="Design # 70498 - II.jpg"/>
          <p:cNvPicPr>
            <a:picLocks noChangeAspect="1"/>
          </p:cNvPicPr>
          <p:nvPr/>
        </p:nvPicPr>
        <p:blipFill>
          <a:blip r:embed="rId4"/>
          <a:srcRect l="17950" t="5092" r="21021" b="1562"/>
          <a:stretch>
            <a:fillRect/>
          </a:stretch>
        </p:blipFill>
        <p:spPr>
          <a:xfrm>
            <a:off x="1062037" y="533400"/>
            <a:ext cx="1376363" cy="4452939"/>
          </a:xfrm>
          <a:prstGeom prst="rect">
            <a:avLst/>
          </a:prstGeom>
        </p:spPr>
      </p:pic>
      <p:pic>
        <p:nvPicPr>
          <p:cNvPr id="8" name="Picture 7" descr="Design # 70498 - III.jpg"/>
          <p:cNvPicPr>
            <a:picLocks noChangeAspect="1"/>
          </p:cNvPicPr>
          <p:nvPr/>
        </p:nvPicPr>
        <p:blipFill>
          <a:blip r:embed="rId5"/>
          <a:srcRect l="3739" t="8593" r="7221" b="9941"/>
          <a:stretch>
            <a:fillRect/>
          </a:stretch>
        </p:blipFill>
        <p:spPr>
          <a:xfrm>
            <a:off x="4800600" y="838200"/>
            <a:ext cx="403860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8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-6858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lgerian" pitchFamily="82" charset="0"/>
              </a:rPr>
              <a:t/>
            </a:r>
            <a:br>
              <a:rPr lang="en-IN" sz="3200" dirty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txBody>
          <a:bodyPr>
            <a:normAutofit/>
          </a:bodyPr>
          <a:lstStyle/>
          <a:p>
            <a:pPr algn="l"/>
            <a:endParaRPr lang="en-IN" sz="2400" b="1" dirty="0">
              <a:solidFill>
                <a:schemeClr val="bg1"/>
              </a:solidFill>
            </a:endParaRP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Style #        </a:t>
            </a:r>
            <a:r>
              <a:rPr lang="en-IN" sz="2400" dirty="0">
                <a:solidFill>
                  <a:schemeClr val="bg1"/>
                </a:solidFill>
              </a:rPr>
              <a:t>:</a:t>
            </a:r>
            <a:r>
              <a:rPr lang="en-IN" sz="2400" b="1" dirty="0">
                <a:solidFill>
                  <a:schemeClr val="bg1"/>
                </a:solidFill>
              </a:rPr>
              <a:t>  </a:t>
            </a:r>
            <a:r>
              <a:rPr lang="en-IN" sz="2400" dirty="0">
                <a:solidFill>
                  <a:schemeClr val="bg1"/>
                </a:solidFill>
              </a:rPr>
              <a:t>71200</a:t>
            </a:r>
          </a:p>
          <a:p>
            <a:pPr algn="l"/>
            <a:r>
              <a:rPr lang="en-IN" sz="2400" b="1" dirty="0">
                <a:solidFill>
                  <a:schemeClr val="bg1"/>
                </a:solidFill>
              </a:rPr>
              <a:t>Description </a:t>
            </a:r>
            <a:r>
              <a:rPr lang="en-IN" sz="2400" dirty="0">
                <a:solidFill>
                  <a:schemeClr val="bg1"/>
                </a:solidFill>
              </a:rPr>
              <a:t>:  Birdbath</a:t>
            </a:r>
            <a:endParaRPr lang="en-IN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esign # 71200 - I.jpg"/>
          <p:cNvPicPr>
            <a:picLocks noChangeAspect="1"/>
          </p:cNvPicPr>
          <p:nvPr/>
        </p:nvPicPr>
        <p:blipFill>
          <a:blip r:embed="rId3" cstate="print"/>
          <a:srcRect l="26232" t="5881" r="24708" b="2003"/>
          <a:stretch>
            <a:fillRect/>
          </a:stretch>
        </p:blipFill>
        <p:spPr>
          <a:xfrm>
            <a:off x="3200400" y="685798"/>
            <a:ext cx="1676400" cy="4284133"/>
          </a:xfrm>
          <a:prstGeom prst="rect">
            <a:avLst/>
          </a:prstGeom>
        </p:spPr>
      </p:pic>
      <p:pic>
        <p:nvPicPr>
          <p:cNvPr id="7" name="Picture 6" descr="Design # 71200 - II.jpg"/>
          <p:cNvPicPr>
            <a:picLocks noChangeAspect="1"/>
          </p:cNvPicPr>
          <p:nvPr/>
        </p:nvPicPr>
        <p:blipFill>
          <a:blip r:embed="rId4" cstate="print"/>
          <a:srcRect l="21574" t="4005" r="22951" b="1876"/>
          <a:stretch>
            <a:fillRect/>
          </a:stretch>
        </p:blipFill>
        <p:spPr>
          <a:xfrm>
            <a:off x="914400" y="609600"/>
            <a:ext cx="1676400" cy="4377267"/>
          </a:xfrm>
          <a:prstGeom prst="rect">
            <a:avLst/>
          </a:prstGeom>
        </p:spPr>
      </p:pic>
      <p:pic>
        <p:nvPicPr>
          <p:cNvPr id="8" name="Picture 7" descr="Design # 71200 - III.jpg"/>
          <p:cNvPicPr>
            <a:picLocks noChangeAspect="1"/>
          </p:cNvPicPr>
          <p:nvPr/>
        </p:nvPicPr>
        <p:blipFill>
          <a:blip r:embed="rId5" cstate="print"/>
          <a:srcRect l="16883" t="8010" r="18961" b="-126"/>
          <a:stretch>
            <a:fillRect/>
          </a:stretch>
        </p:blipFill>
        <p:spPr>
          <a:xfrm>
            <a:off x="5486400" y="990600"/>
            <a:ext cx="2971800" cy="3597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083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1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746425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303</Words>
  <Application>Microsoft Office PowerPoint</Application>
  <PresentationFormat>On-screen Show (4:3)</PresentationFormat>
  <Paragraphs>150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</vt:lpstr>
      <vt:lpstr>Slide 10</vt:lpstr>
      <vt:lpstr>Slide 11</vt:lpstr>
      <vt:lpstr> </vt:lpstr>
      <vt:lpstr> </vt:lpstr>
      <vt:lpstr> </vt:lpstr>
      <vt:lpstr> </vt:lpstr>
      <vt:lpstr>Slide 16</vt:lpstr>
      <vt:lpstr> </vt:lpstr>
      <vt:lpstr> </vt:lpstr>
      <vt:lpstr>Slide 19</vt:lpstr>
      <vt:lpstr> </vt:lpstr>
      <vt:lpstr> </vt:lpstr>
      <vt:lpstr> </vt:lpstr>
      <vt:lpstr>Slide 23</vt:lpstr>
      <vt:lpstr> </vt:lpstr>
      <vt:lpstr>Slide 25</vt:lpstr>
      <vt:lpstr> </vt:lpstr>
      <vt:lpstr> </vt:lpstr>
      <vt:lpstr> </vt:lpstr>
      <vt:lpstr> </vt:lpstr>
      <vt:lpstr> </vt:lpstr>
      <vt:lpstr>Slide 31</vt:lpstr>
      <vt:lpstr>Slide 32</vt:lpstr>
      <vt:lpstr>Slide 33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OVERSEAS TRADING CORPORATION</dc:title>
  <dc:creator>arham</dc:creator>
  <cp:lastModifiedBy>Adnan Ali</cp:lastModifiedBy>
  <cp:revision>1199</cp:revision>
  <dcterms:created xsi:type="dcterms:W3CDTF">2016-10-21T06:46:54Z</dcterms:created>
  <dcterms:modified xsi:type="dcterms:W3CDTF">2022-09-27T05:40:19Z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3576328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