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0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0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3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8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9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3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9031-7ADE-431A-A545-906A6446330D}" type="datetimeFigureOut">
              <a:rPr lang="en-US" smtClean="0"/>
              <a:t>22-Jan-24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DFD85-C316-4FF0-B54E-D526FEBA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0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/>
          <a:lstStyle/>
          <a:p>
            <a:r>
              <a:rPr lang="en-US" dirty="0" smtClean="0"/>
              <a:t>PRITT +60163735002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APARTMENTS FOR SALE IN MALAYSIA.</a:t>
            </a:r>
          </a:p>
          <a:p>
            <a:r>
              <a:rPr lang="en-US" dirty="0" smtClean="0"/>
              <a:t>OPEN TO ALL BUYERS AROUND THE WORLD. OWN A PROPERTY IN MALAYSIA FOR OWN STAY &amp; INVESTMENT.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PRITT +60163735002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PRITT +60163735002</dc:title>
  <dc:creator>RL</dc:creator>
  <cp:lastModifiedBy>RL</cp:lastModifiedBy>
  <cp:revision>1</cp:revision>
  <dcterms:created xsi:type="dcterms:W3CDTF">2024-01-22T07:41:30Z</dcterms:created>
  <dcterms:modified xsi:type="dcterms:W3CDTF">2024-01-22T07:50:14Z</dcterms:modified>
</cp:coreProperties>
</file>