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11/17/2022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11/17/2022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hyperlink" Target="https://www.uofmhealth.org/conditions-treatments/ear-nose-throat/sinus" TargetMode="External" /><Relationship Id="rId2" Type="http://schemas.openxmlformats.org/officeDocument/2006/relationships/hyperlink" Target="http://www.holly.com/"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2.xml" /><Relationship Id="rId6" Type="http://schemas.openxmlformats.org/officeDocument/2006/relationships/image" Target="../media/image11.jpg" /><Relationship Id="rId5" Type="http://schemas.openxmlformats.org/officeDocument/2006/relationships/image" Target="../media/image10.jpg" /><Relationship Id="rId4" Type="http://schemas.openxmlformats.org/officeDocument/2006/relationships/image" Target="../media/image9.jp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Nee brand was born </a:t>
            </a:r>
            <a:br>
              <a:rPr lang="en-US" dirty="0"/>
            </a:br>
            <a:r>
              <a:rPr lang="en-US" dirty="0"/>
              <a:t>to be the global trend</a:t>
            </a:r>
          </a:p>
        </p:txBody>
      </p:sp>
      <p:sp>
        <p:nvSpPr>
          <p:cNvPr id="3" name="Subtitle 2"/>
          <p:cNvSpPr>
            <a:spLocks noGrp="1"/>
          </p:cNvSpPr>
          <p:nvPr>
            <p:ph type="subTitle" idx="1"/>
          </p:nvPr>
        </p:nvSpPr>
        <p:spPr/>
        <p:txBody>
          <a:bodyPr/>
          <a:lstStyle/>
          <a:p>
            <a:r>
              <a:rPr lang="en-US" dirty="0"/>
              <a:t>For great opportunity to invest</a:t>
            </a:r>
          </a:p>
          <a:p>
            <a:r>
              <a:rPr lang="en-US" dirty="0"/>
              <a:t>Your greater contribution to the wellness of our kind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2733709"/>
            <a:ext cx="1162593" cy="1373070"/>
          </a:xfrm>
          <a:prstGeom prst="rect">
            <a:avLst/>
          </a:prstGeom>
        </p:spPr>
      </p:pic>
    </p:spTree>
    <p:extLst>
      <p:ext uri="{BB962C8B-B14F-4D97-AF65-F5344CB8AC3E}">
        <p14:creationId xmlns:p14="http://schemas.microsoft.com/office/powerpoint/2010/main" val="120139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Authorization of Nee Device</a:t>
            </a:r>
          </a:p>
        </p:txBody>
      </p:sp>
      <p:sp>
        <p:nvSpPr>
          <p:cNvPr id="5" name="Content Placeholder 4"/>
          <p:cNvSpPr>
            <a:spLocks noGrp="1"/>
          </p:cNvSpPr>
          <p:nvPr>
            <p:ph idx="1"/>
          </p:nvPr>
        </p:nvSpPr>
        <p:spPr/>
        <p:txBody>
          <a:bodyPr/>
          <a:lstStyle/>
          <a:p>
            <a:r>
              <a:rPr lang="en-US" dirty="0"/>
              <a:t>Nee brand had successfully obtained following patent from WPO official member organization, Mongolian Intellectual Property Organization: </a:t>
            </a:r>
          </a:p>
          <a:p>
            <a:endParaRPr lang="en-US" dirty="0"/>
          </a:p>
          <a:p>
            <a:pPr lvl="1">
              <a:buFont typeface="Wingdings" panose="05000000000000000000" pitchFamily="2" charset="2"/>
              <a:buChar char="§"/>
            </a:pPr>
            <a:r>
              <a:rPr lang="en-US" sz="2400" dirty="0"/>
              <a:t>Blocked nose opening device</a:t>
            </a:r>
          </a:p>
          <a:p>
            <a:pPr lvl="1">
              <a:buFont typeface="Wingdings" panose="05000000000000000000" pitchFamily="2" charset="2"/>
              <a:buChar char="§"/>
            </a:pPr>
            <a:r>
              <a:rPr lang="en-US" sz="2400" dirty="0"/>
              <a:t>Nee trademark for blocked nose opening device. </a:t>
            </a:r>
          </a:p>
        </p:txBody>
      </p:sp>
    </p:spTree>
    <p:extLst>
      <p:ext uri="{BB962C8B-B14F-4D97-AF65-F5344CB8AC3E}">
        <p14:creationId xmlns:p14="http://schemas.microsoft.com/office/powerpoint/2010/main" val="60243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 Global Trend Plan</a:t>
            </a:r>
          </a:p>
        </p:txBody>
      </p:sp>
      <p:sp>
        <p:nvSpPr>
          <p:cNvPr id="3" name="Content Placeholder 2"/>
          <p:cNvSpPr>
            <a:spLocks noGrp="1"/>
          </p:cNvSpPr>
          <p:nvPr>
            <p:ph idx="1"/>
          </p:nvPr>
        </p:nvSpPr>
        <p:spPr/>
        <p:txBody>
          <a:bodyPr/>
          <a:lstStyle/>
          <a:p>
            <a:pPr marL="0" indent="0">
              <a:buNone/>
            </a:pPr>
            <a:r>
              <a:rPr lang="en-US" dirty="0"/>
              <a:t>Open global trade and operational center in Europe. </a:t>
            </a:r>
          </a:p>
          <a:p>
            <a:pPr marL="0" indent="0">
              <a:buNone/>
            </a:pPr>
            <a:r>
              <a:rPr lang="en-US" dirty="0"/>
              <a:t>Open assembly line in China. </a:t>
            </a:r>
          </a:p>
          <a:p>
            <a:pPr marL="0" indent="0">
              <a:buNone/>
            </a:pPr>
            <a:r>
              <a:rPr lang="en-US" dirty="0"/>
              <a:t>Sell globally. </a:t>
            </a:r>
          </a:p>
          <a:p>
            <a:pPr marL="0" indent="0">
              <a:buNone/>
            </a:pPr>
            <a:endParaRPr lang="en-US" dirty="0"/>
          </a:p>
        </p:txBody>
      </p:sp>
    </p:spTree>
    <p:extLst>
      <p:ext uri="{BB962C8B-B14F-4D97-AF65-F5344CB8AC3E}">
        <p14:creationId xmlns:p14="http://schemas.microsoft.com/office/powerpoint/2010/main" val="399898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to Invest</a:t>
            </a:r>
          </a:p>
        </p:txBody>
      </p:sp>
      <p:sp>
        <p:nvSpPr>
          <p:cNvPr id="3" name="Content Placeholder 2"/>
          <p:cNvSpPr>
            <a:spLocks noGrp="1"/>
          </p:cNvSpPr>
          <p:nvPr>
            <p:ph idx="1"/>
          </p:nvPr>
        </p:nvSpPr>
        <p:spPr/>
        <p:txBody>
          <a:bodyPr>
            <a:normAutofit fontScale="92500" lnSpcReduction="20000"/>
          </a:bodyPr>
          <a:lstStyle/>
          <a:p>
            <a:r>
              <a:rPr lang="en-US" dirty="0"/>
              <a:t>It is first DIY healing device.</a:t>
            </a:r>
          </a:p>
          <a:p>
            <a:r>
              <a:rPr lang="en-US" dirty="0"/>
              <a:t>Nee blocked nose opener supports nose internal natural function. </a:t>
            </a:r>
          </a:p>
          <a:p>
            <a:r>
              <a:rPr lang="en-US" dirty="0"/>
              <a:t>It is sustainable market with annual repeating number.</a:t>
            </a:r>
          </a:p>
          <a:p>
            <a:r>
              <a:rPr lang="en-US" dirty="0"/>
              <a:t>The device usage is very simple that anyone can buy and open their nose. </a:t>
            </a:r>
          </a:p>
          <a:p>
            <a:r>
              <a:rPr lang="en-US" dirty="0"/>
              <a:t>The device is built on self trust that encourages self healing, eventually to build trust in own self. </a:t>
            </a:r>
          </a:p>
          <a:p>
            <a:r>
              <a:rPr lang="en-US" dirty="0"/>
              <a:t>10 and above % of our kind need to breathe freely through their nose for their enjoinment of wellness. </a:t>
            </a:r>
          </a:p>
          <a:p>
            <a:r>
              <a:rPr lang="en-US" dirty="0"/>
              <a:t>Those who can’t breathe through their nose, need our hand. </a:t>
            </a:r>
            <a:br>
              <a:rPr lang="en-US" dirty="0"/>
            </a:br>
            <a:endParaRPr lang="en-US" dirty="0"/>
          </a:p>
          <a:p>
            <a:endParaRPr lang="en-US" dirty="0"/>
          </a:p>
        </p:txBody>
      </p:sp>
    </p:spTree>
    <p:extLst>
      <p:ext uri="{BB962C8B-B14F-4D97-AF65-F5344CB8AC3E}">
        <p14:creationId xmlns:p14="http://schemas.microsoft.com/office/powerpoint/2010/main" val="271463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Gratefulness to you. </a:t>
            </a:r>
          </a:p>
        </p:txBody>
      </p:sp>
      <p:sp>
        <p:nvSpPr>
          <p:cNvPr id="3" name="Content Placeholder 2"/>
          <p:cNvSpPr>
            <a:spLocks noGrp="1"/>
          </p:cNvSpPr>
          <p:nvPr>
            <p:ph idx="1"/>
          </p:nvPr>
        </p:nvSpPr>
        <p:spPr/>
        <p:txBody>
          <a:bodyPr/>
          <a:lstStyle/>
          <a:p>
            <a:pPr marL="0" indent="0" algn="ctr">
              <a:buNone/>
            </a:pPr>
            <a:r>
              <a:rPr lang="en-US" dirty="0"/>
              <a:t>I deeply appreciate you for </a:t>
            </a:r>
          </a:p>
          <a:p>
            <a:pPr marL="0" indent="0" algn="ctr">
              <a:buNone/>
            </a:pPr>
            <a:r>
              <a:rPr lang="en-US" dirty="0"/>
              <a:t>partnering with us to </a:t>
            </a:r>
          </a:p>
          <a:p>
            <a:pPr marL="0" indent="0" algn="ctr">
              <a:buNone/>
            </a:pPr>
            <a:r>
              <a:rPr lang="en-US" dirty="0"/>
              <a:t>spread wellness of own kind.</a:t>
            </a:r>
          </a:p>
          <a:p>
            <a:pPr marL="0" indent="0" algn="ctr">
              <a:buNone/>
            </a:pPr>
            <a:r>
              <a:rPr lang="en-US" dirty="0"/>
              <a:t>With Respect and Inner Peace.</a:t>
            </a:r>
          </a:p>
        </p:txBody>
      </p:sp>
    </p:spTree>
    <p:extLst>
      <p:ext uri="{BB962C8B-B14F-4D97-AF65-F5344CB8AC3E}">
        <p14:creationId xmlns:p14="http://schemas.microsoft.com/office/powerpoint/2010/main" val="198689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Worldwide Facts on Nose Congestion </a:t>
            </a:r>
          </a:p>
        </p:txBody>
      </p:sp>
      <p:sp>
        <p:nvSpPr>
          <p:cNvPr id="3" name="Content Placeholder 2"/>
          <p:cNvSpPr>
            <a:spLocks noGrp="1"/>
          </p:cNvSpPr>
          <p:nvPr>
            <p:ph idx="1"/>
          </p:nvPr>
        </p:nvSpPr>
        <p:spPr>
          <a:xfrm>
            <a:off x="680321" y="2336872"/>
            <a:ext cx="9613861" cy="3946361"/>
          </a:xfrm>
        </p:spPr>
        <p:txBody>
          <a:bodyPr>
            <a:normAutofit fontScale="92500"/>
          </a:bodyPr>
          <a:lstStyle/>
          <a:p>
            <a:r>
              <a:rPr lang="en-US" dirty="0"/>
              <a:t>Feb 9, 2022 — Allergies: About </a:t>
            </a:r>
            <a:r>
              <a:rPr lang="en-US" b="1" dirty="0"/>
              <a:t>one in</a:t>
            </a:r>
            <a:r>
              <a:rPr lang="en-US" dirty="0"/>
              <a:t> five </a:t>
            </a:r>
            <a:r>
              <a:rPr lang="en-US" b="1" dirty="0"/>
              <a:t>people</a:t>
            </a:r>
            <a:r>
              <a:rPr lang="en-US" dirty="0"/>
              <a:t> in the UK </a:t>
            </a:r>
            <a:r>
              <a:rPr lang="en-US" b="1" dirty="0"/>
              <a:t>have</a:t>
            </a:r>
            <a:r>
              <a:rPr lang="en-US" dirty="0"/>
              <a:t> a condition called ... A </a:t>
            </a:r>
            <a:r>
              <a:rPr lang="en-US" b="1" dirty="0"/>
              <a:t>problem with</a:t>
            </a:r>
            <a:r>
              <a:rPr lang="en-US" dirty="0"/>
              <a:t> the structure of the nose: </a:t>
            </a:r>
            <a:r>
              <a:rPr lang="en-US" b="1" dirty="0"/>
              <a:t>Nasal congestion</a:t>
            </a:r>
            <a:r>
              <a:rPr lang="en-US" dirty="0"/>
              <a:t> </a:t>
            </a:r>
            <a:br>
              <a:rPr lang="en-US" dirty="0"/>
            </a:br>
            <a:r>
              <a:rPr lang="en-US" dirty="0">
                <a:hlinkClick r:id="rId2"/>
              </a:rPr>
              <a:t>www.holly.com</a:t>
            </a:r>
            <a:r>
              <a:rPr lang="en-US" dirty="0"/>
              <a:t>  </a:t>
            </a:r>
          </a:p>
          <a:p>
            <a:r>
              <a:rPr lang="en-US" u="sng" dirty="0">
                <a:hlinkClick r:id="rId3"/>
              </a:rPr>
              <a:t>Nose and Sinus Disorders | Michigan Medicine</a:t>
            </a:r>
            <a:br>
              <a:rPr lang="en-US" u="sng" dirty="0">
                <a:hlinkClick r:id="rId3"/>
              </a:rPr>
            </a:br>
            <a:r>
              <a:rPr lang="en-US" u="sng" dirty="0">
                <a:hlinkClick r:id="rId3"/>
              </a:rPr>
              <a:t>https://www.uofmhealth.org › ear-nose-throat › sinus</a:t>
            </a:r>
            <a:br>
              <a:rPr lang="en-US" u="sng" dirty="0"/>
            </a:br>
            <a:r>
              <a:rPr lang="en-US" dirty="0"/>
              <a:t>Chronic sinusitis affects 31 million </a:t>
            </a:r>
            <a:r>
              <a:rPr lang="en-US" b="1" dirty="0"/>
              <a:t>people</a:t>
            </a:r>
            <a:r>
              <a:rPr lang="en-US" dirty="0"/>
              <a:t> in the U.S. and accounts for more than 16 million outpatient visits a year.</a:t>
            </a:r>
          </a:p>
          <a:p>
            <a:r>
              <a:rPr lang="en-US" dirty="0"/>
              <a:t>In  India 1 out of 5 people has nasal congestion issue.</a:t>
            </a:r>
          </a:p>
          <a:p>
            <a:r>
              <a:rPr lang="en-US" dirty="0"/>
              <a:t>In China 7% of the total population has nose congestion issue. </a:t>
            </a:r>
          </a:p>
          <a:p>
            <a:r>
              <a:rPr lang="en-US" dirty="0"/>
              <a:t>In the future, all the numbers above-mentioned to increase dramatically.</a:t>
            </a:r>
          </a:p>
          <a:p>
            <a:endParaRPr lang="en-US" dirty="0"/>
          </a:p>
        </p:txBody>
      </p:sp>
    </p:spTree>
    <p:extLst>
      <p:ext uri="{BB962C8B-B14F-4D97-AF65-F5344CB8AC3E}">
        <p14:creationId xmlns:p14="http://schemas.microsoft.com/office/powerpoint/2010/main" val="228773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 Nose Congestion Opening Device History</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Times New Roman" panose="02020603050405020304" pitchFamily="18" charset="0"/>
                <a:cs typeface="Times New Roman" panose="02020603050405020304" pitchFamily="18" charset="0"/>
              </a:rPr>
              <a:t>I, the founder and researcher </a:t>
            </a:r>
            <a:r>
              <a:rPr lang="en-US" dirty="0" err="1">
                <a:latin typeface="Times New Roman" panose="02020603050405020304" pitchFamily="18" charset="0"/>
                <a:cs typeface="Times New Roman" panose="02020603050405020304" pitchFamily="18" charset="0"/>
              </a:rPr>
              <a:t>Enkh-Amgalan.D</a:t>
            </a:r>
            <a:r>
              <a:rPr lang="en-US" dirty="0">
                <a:latin typeface="Times New Roman" panose="02020603050405020304" pitchFamily="18" charset="0"/>
                <a:cs typeface="Times New Roman" panose="02020603050405020304" pitchFamily="18" charset="0"/>
              </a:rPr>
              <a:t> (JAIST, Japan) have suffered with nasal congestion issue for 18 years, lived dependent on nasal drop, using 2 bottles a day. </a:t>
            </a:r>
          </a:p>
          <a:p>
            <a:pPr marL="0" indent="0">
              <a:buNone/>
            </a:pPr>
            <a:r>
              <a:rPr lang="en-US" dirty="0">
                <a:latin typeface="Times New Roman" panose="02020603050405020304" pitchFamily="18" charset="0"/>
                <a:cs typeface="Times New Roman" panose="02020603050405020304" pitchFamily="18" charset="0"/>
              </a:rPr>
              <a:t>I was diagnosed with deviated septum and had to take a surgery in 2016. </a:t>
            </a:r>
          </a:p>
          <a:p>
            <a:pPr marL="0" indent="0">
              <a:buNone/>
            </a:pPr>
            <a:r>
              <a:rPr lang="en-US" dirty="0">
                <a:latin typeface="Times New Roman" panose="02020603050405020304" pitchFamily="18" charset="0"/>
                <a:cs typeface="Times New Roman" panose="02020603050405020304" pitchFamily="18" charset="0"/>
              </a:rPr>
              <a:t>As an experienced researcher, I decided to find alternative healing method that potentially exists in the world. </a:t>
            </a:r>
          </a:p>
          <a:p>
            <a:pPr marL="0" indent="0">
              <a:buNone/>
            </a:pPr>
            <a:r>
              <a:rPr lang="en-US" dirty="0">
                <a:latin typeface="Times New Roman" panose="02020603050405020304" pitchFamily="18" charset="0"/>
                <a:cs typeface="Times New Roman" panose="02020603050405020304" pitchFamily="18" charset="0"/>
              </a:rPr>
              <a:t>In the result, I found a device that used in other treatment in USA as </a:t>
            </a:r>
            <a:r>
              <a:rPr lang="en-US" dirty="0" err="1">
                <a:latin typeface="Times New Roman" panose="02020603050405020304" pitchFamily="18" charset="0"/>
                <a:cs typeface="Times New Roman" panose="02020603050405020304" pitchFamily="18" charset="0"/>
              </a:rPr>
              <a:t>Cranical</a:t>
            </a:r>
            <a:r>
              <a:rPr lang="en-US" dirty="0">
                <a:latin typeface="Times New Roman" panose="02020603050405020304" pitchFamily="18" charset="0"/>
                <a:cs typeface="Times New Roman" panose="02020603050405020304" pitchFamily="18" charset="0"/>
              </a:rPr>
              <a:t> Facial Release (CFR), which is also advised for usage to open nasal congestion and saw the opportunity to make my own device.</a:t>
            </a:r>
          </a:p>
          <a:p>
            <a:pPr marL="0" indent="0">
              <a:buNone/>
            </a:pPr>
            <a:r>
              <a:rPr lang="en-US" dirty="0">
                <a:latin typeface="Times New Roman" panose="02020603050405020304" pitchFamily="18" charset="0"/>
                <a:cs typeface="Times New Roman" panose="02020603050405020304" pitchFamily="18" charset="0"/>
              </a:rPr>
              <a:t>It took me 6 months to gather all the necessary essential to make the nasal congestion opening device that I can use. </a:t>
            </a:r>
          </a:p>
          <a:p>
            <a:pPr marL="0" indent="0">
              <a:buNone/>
            </a:pPr>
            <a:r>
              <a:rPr lang="en-US" dirty="0">
                <a:latin typeface="Times New Roman" panose="02020603050405020304" pitchFamily="18" charset="0"/>
                <a:cs typeface="Times New Roman" panose="02020603050405020304" pitchFamily="18" charset="0"/>
              </a:rPr>
              <a:t>Within 5 days of usage of the device, I was freed from nasal drops breathing through my nose. Also I finally was able to blow my nose that I was unable to do for many years. </a:t>
            </a:r>
          </a:p>
          <a:p>
            <a:pPr marL="0" indent="0">
              <a:buNone/>
            </a:pPr>
            <a:r>
              <a:rPr lang="en-US" dirty="0">
                <a:latin typeface="Times New Roman" panose="02020603050405020304" pitchFamily="18" charset="0"/>
                <a:cs typeface="Times New Roman" panose="02020603050405020304" pitchFamily="18" charset="0"/>
              </a:rPr>
              <a:t>Thus, it helped me. I truthfully believe that nasal congestion issue, it’s process, functioning and solutions are the same for everyone and MY DEVICE can help to many people to breathe through their nose with fresh air. </a:t>
            </a:r>
          </a:p>
        </p:txBody>
      </p:sp>
    </p:spTree>
    <p:extLst>
      <p:ext uri="{BB962C8B-B14F-4D97-AF65-F5344CB8AC3E}">
        <p14:creationId xmlns:p14="http://schemas.microsoft.com/office/powerpoint/2010/main" val="1286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Increasing Nasal Spray = Increasing Buyers for Nee Blocked Nose Opener in Europe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590" y="2336800"/>
            <a:ext cx="9026433" cy="3598863"/>
          </a:xfrm>
        </p:spPr>
      </p:pic>
    </p:spTree>
    <p:extLst>
      <p:ext uri="{BB962C8B-B14F-4D97-AF65-F5344CB8AC3E}">
        <p14:creationId xmlns:p14="http://schemas.microsoft.com/office/powerpoint/2010/main" val="353351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Sales Market of Nee Blocked Nose Opener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211" y="2207622"/>
            <a:ext cx="9235440" cy="3892731"/>
          </a:xfrm>
        </p:spPr>
      </p:pic>
    </p:spTree>
    <p:extLst>
      <p:ext uri="{BB962C8B-B14F-4D97-AF65-F5344CB8AC3E}">
        <p14:creationId xmlns:p14="http://schemas.microsoft.com/office/powerpoint/2010/main" val="311456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Nee Blocked Nose Opener</a:t>
            </a:r>
          </a:p>
        </p:txBody>
      </p:sp>
    </p:spTree>
    <p:extLst>
      <p:ext uri="{BB962C8B-B14F-4D97-AF65-F5344CB8AC3E}">
        <p14:creationId xmlns:p14="http://schemas.microsoft.com/office/powerpoint/2010/main" val="83521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Parts: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21" y="2389051"/>
            <a:ext cx="3598863" cy="3598863"/>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880" y="2389051"/>
            <a:ext cx="754934" cy="101444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880" y="3429292"/>
            <a:ext cx="754934" cy="8835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880" y="4366168"/>
            <a:ext cx="754934" cy="79151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880" y="5283636"/>
            <a:ext cx="754934" cy="668967"/>
          </a:xfrm>
          <a:prstGeom prst="rect">
            <a:avLst/>
          </a:prstGeom>
        </p:spPr>
      </p:pic>
      <p:sp>
        <p:nvSpPr>
          <p:cNvPr id="14" name="TextBox 13"/>
          <p:cNvSpPr txBox="1"/>
          <p:nvPr/>
        </p:nvSpPr>
        <p:spPr>
          <a:xfrm>
            <a:off x="5230821" y="2626575"/>
            <a:ext cx="3542639" cy="369332"/>
          </a:xfrm>
          <a:prstGeom prst="rect">
            <a:avLst/>
          </a:prstGeom>
          <a:noFill/>
        </p:spPr>
        <p:txBody>
          <a:bodyPr wrap="square" rtlCol="0">
            <a:spAutoFit/>
          </a:bodyPr>
          <a:lstStyle/>
          <a:p>
            <a:r>
              <a:rPr lang="en-US" dirty="0"/>
              <a:t>Arm pump with press valve</a:t>
            </a:r>
          </a:p>
        </p:txBody>
      </p:sp>
      <p:sp>
        <p:nvSpPr>
          <p:cNvPr id="15" name="TextBox 14"/>
          <p:cNvSpPr txBox="1"/>
          <p:nvPr/>
        </p:nvSpPr>
        <p:spPr>
          <a:xfrm>
            <a:off x="5230821" y="3685218"/>
            <a:ext cx="3029732" cy="369332"/>
          </a:xfrm>
          <a:prstGeom prst="rect">
            <a:avLst/>
          </a:prstGeom>
          <a:noFill/>
        </p:spPr>
        <p:txBody>
          <a:bodyPr wrap="square" rtlCol="0">
            <a:spAutoFit/>
          </a:bodyPr>
          <a:lstStyle/>
          <a:p>
            <a:r>
              <a:rPr lang="en-US" dirty="0"/>
              <a:t>Finger cot for medical use</a:t>
            </a:r>
          </a:p>
        </p:txBody>
      </p:sp>
      <p:sp>
        <p:nvSpPr>
          <p:cNvPr id="16" name="TextBox 15"/>
          <p:cNvSpPr txBox="1"/>
          <p:nvPr/>
        </p:nvSpPr>
        <p:spPr>
          <a:xfrm>
            <a:off x="5230821" y="4662719"/>
            <a:ext cx="2782389" cy="369332"/>
          </a:xfrm>
          <a:prstGeom prst="rect">
            <a:avLst/>
          </a:prstGeom>
          <a:noFill/>
        </p:spPr>
        <p:txBody>
          <a:bodyPr wrap="square" rtlCol="0">
            <a:spAutoFit/>
          </a:bodyPr>
          <a:lstStyle/>
          <a:p>
            <a:r>
              <a:rPr lang="en-US" dirty="0"/>
              <a:t>Cotton stick</a:t>
            </a:r>
          </a:p>
        </p:txBody>
      </p:sp>
      <p:sp>
        <p:nvSpPr>
          <p:cNvPr id="17" name="TextBox 16"/>
          <p:cNvSpPr txBox="1"/>
          <p:nvPr/>
        </p:nvSpPr>
        <p:spPr>
          <a:xfrm>
            <a:off x="5230820" y="5306272"/>
            <a:ext cx="2782389" cy="646331"/>
          </a:xfrm>
          <a:prstGeom prst="rect">
            <a:avLst/>
          </a:prstGeom>
          <a:noFill/>
        </p:spPr>
        <p:txBody>
          <a:bodyPr wrap="square" rtlCol="0">
            <a:spAutoFit/>
          </a:bodyPr>
          <a:lstStyle/>
          <a:p>
            <a:r>
              <a:rPr lang="en-US" dirty="0"/>
              <a:t>EDMP rubber O ring and Tea tree oil</a:t>
            </a:r>
          </a:p>
        </p:txBody>
      </p:sp>
    </p:spTree>
    <p:extLst>
      <p:ext uri="{BB962C8B-B14F-4D97-AF65-F5344CB8AC3E}">
        <p14:creationId xmlns:p14="http://schemas.microsoft.com/office/powerpoint/2010/main" val="25568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Nee Brand bringing to the table of global market?</a:t>
            </a:r>
          </a:p>
        </p:txBody>
      </p:sp>
      <p:sp>
        <p:nvSpPr>
          <p:cNvPr id="3" name="Content Placeholder 2"/>
          <p:cNvSpPr>
            <a:spLocks noGrp="1"/>
          </p:cNvSpPr>
          <p:nvPr>
            <p:ph idx="1"/>
          </p:nvPr>
        </p:nvSpPr>
        <p:spPr/>
        <p:txBody>
          <a:bodyPr>
            <a:normAutofit/>
          </a:bodyPr>
          <a:lstStyle/>
          <a:p>
            <a:r>
              <a:rPr lang="en-US" dirty="0"/>
              <a:t>Before, those who have nasal congestion had following options:</a:t>
            </a:r>
          </a:p>
          <a:p>
            <a:pPr>
              <a:buFontTx/>
              <a:buChar char="-"/>
            </a:pPr>
            <a:r>
              <a:rPr lang="en-US" dirty="0"/>
              <a:t>Use nasal drop, spray for prolonged period </a:t>
            </a:r>
          </a:p>
          <a:p>
            <a:pPr>
              <a:buFontTx/>
              <a:buChar char="-"/>
            </a:pPr>
            <a:r>
              <a:rPr lang="en-US" dirty="0"/>
              <a:t>Have surgery. </a:t>
            </a:r>
          </a:p>
          <a:p>
            <a:pPr marL="0" indent="0">
              <a:buNone/>
            </a:pPr>
            <a:r>
              <a:rPr lang="en-US" dirty="0"/>
              <a:t>Now, Nee brand is offering a complete new solution to global consumers, who want to be freed from nasal drops/spray surgery. This product meets modern consumers demand that is DIY.</a:t>
            </a:r>
          </a:p>
          <a:p>
            <a:pPr marL="0" indent="0">
              <a:buNone/>
            </a:pPr>
            <a:r>
              <a:rPr lang="en-US" dirty="0"/>
              <a:t>Also, Nee perfectly suites global consumer trend that is Natural as well. The reason is our device supports nose internal natural function as one of our one of the buyer’s testimonial. </a:t>
            </a:r>
          </a:p>
        </p:txBody>
      </p:sp>
    </p:spTree>
    <p:extLst>
      <p:ext uri="{BB962C8B-B14F-4D97-AF65-F5344CB8AC3E}">
        <p14:creationId xmlns:p14="http://schemas.microsoft.com/office/powerpoint/2010/main" val="164933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 Nee Brand</a:t>
            </a:r>
          </a:p>
        </p:txBody>
      </p:sp>
      <p:sp>
        <p:nvSpPr>
          <p:cNvPr id="3" name="Content Placeholder 2"/>
          <p:cNvSpPr>
            <a:spLocks noGrp="1"/>
          </p:cNvSpPr>
          <p:nvPr>
            <p:ph idx="1"/>
          </p:nvPr>
        </p:nvSpPr>
        <p:spPr>
          <a:xfrm>
            <a:off x="680322" y="2336873"/>
            <a:ext cx="3303850" cy="3599316"/>
          </a:xfrm>
        </p:spPr>
        <p:txBody>
          <a:bodyPr>
            <a:normAutofit/>
          </a:bodyPr>
          <a:lstStyle/>
          <a:p>
            <a:r>
              <a:rPr lang="en-US" dirty="0"/>
              <a:t>Breathing disorders</a:t>
            </a:r>
          </a:p>
          <a:p>
            <a:r>
              <a:rPr lang="en-US" dirty="0"/>
              <a:t>Sinusitis</a:t>
            </a:r>
          </a:p>
          <a:p>
            <a:r>
              <a:rPr lang="en-US" dirty="0"/>
              <a:t>snoring</a:t>
            </a:r>
          </a:p>
          <a:p>
            <a:r>
              <a:rPr lang="en-US" dirty="0"/>
              <a:t>Sleep apnea</a:t>
            </a:r>
          </a:p>
          <a:p>
            <a:r>
              <a:rPr lang="en-US" dirty="0"/>
              <a:t>Insomnia</a:t>
            </a:r>
          </a:p>
          <a:p>
            <a:r>
              <a:rPr lang="en-US" dirty="0"/>
              <a:t>Deviated nasal septum</a:t>
            </a:r>
          </a:p>
        </p:txBody>
      </p:sp>
      <p:sp>
        <p:nvSpPr>
          <p:cNvPr id="4" name="Rectangle 3"/>
          <p:cNvSpPr/>
          <p:nvPr/>
        </p:nvSpPr>
        <p:spPr>
          <a:xfrm>
            <a:off x="4702629" y="2336872"/>
            <a:ext cx="5930537" cy="3046988"/>
          </a:xfrm>
          <a:prstGeom prst="rect">
            <a:avLst/>
          </a:prstGeom>
        </p:spPr>
        <p:txBody>
          <a:bodyPr wrap="square">
            <a:spAutoFit/>
          </a:bodyPr>
          <a:lstStyle/>
          <a:p>
            <a:pPr marL="342900" indent="-342900">
              <a:buFont typeface="Arial" panose="020B0604020202020204" pitchFamily="34" charset="0"/>
              <a:buChar char="•"/>
            </a:pPr>
            <a:r>
              <a:rPr lang="en-US" sz="2400" dirty="0"/>
              <a:t>Migraine</a:t>
            </a:r>
          </a:p>
          <a:p>
            <a:pPr marL="342900" indent="-342900">
              <a:buFont typeface="Arial" panose="020B0604020202020204" pitchFamily="34" charset="0"/>
              <a:buChar char="•"/>
            </a:pPr>
            <a:r>
              <a:rPr lang="en-US" sz="2400" dirty="0"/>
              <a:t>Vertigo,</a:t>
            </a:r>
          </a:p>
          <a:p>
            <a:pPr marL="342900" indent="-342900">
              <a:buFont typeface="Arial" panose="020B0604020202020204" pitchFamily="34" charset="0"/>
              <a:buChar char="•"/>
            </a:pPr>
            <a:r>
              <a:rPr lang="en-US" sz="2400" dirty="0"/>
              <a:t>Facial pain (Trigeminal Neuralgia)</a:t>
            </a:r>
          </a:p>
          <a:p>
            <a:pPr marL="342900" indent="-342900">
              <a:buFont typeface="Arial" panose="020B0604020202020204" pitchFamily="34" charset="0"/>
              <a:buChar char="•"/>
            </a:pPr>
            <a:r>
              <a:rPr lang="en-US" sz="2400" dirty="0"/>
              <a:t>Facial paralysis (Bell's palsy)</a:t>
            </a:r>
          </a:p>
          <a:p>
            <a:pPr marL="342900" indent="-342900">
              <a:buFont typeface="Arial" panose="020B0604020202020204" pitchFamily="34" charset="0"/>
              <a:buChar char="•"/>
            </a:pPr>
            <a:r>
              <a:rPr lang="en-US" sz="2400" dirty="0"/>
              <a:t>TMJ disorder</a:t>
            </a:r>
          </a:p>
          <a:p>
            <a:pPr marL="342900" indent="-342900">
              <a:buFont typeface="Arial" panose="020B0604020202020204" pitchFamily="34" charset="0"/>
              <a:buChar char="•"/>
            </a:pPr>
            <a:r>
              <a:rPr lang="en-US" sz="2400" dirty="0"/>
              <a:t>Post-Concussion Syndrome</a:t>
            </a:r>
          </a:p>
          <a:p>
            <a:pPr marL="342900" indent="-342900">
              <a:buFont typeface="Arial" panose="020B0604020202020204" pitchFamily="34" charset="0"/>
              <a:buChar char="•"/>
            </a:pPr>
            <a:r>
              <a:rPr lang="en-US" sz="2400" dirty="0"/>
              <a:t>Seizures</a:t>
            </a:r>
          </a:p>
          <a:p>
            <a:pPr marL="342900" indent="-342900">
              <a:buFont typeface="Arial" panose="020B0604020202020204" pitchFamily="34" charset="0"/>
              <a:buChar char="•"/>
            </a:pPr>
            <a:r>
              <a:rPr lang="en-US" sz="2400" dirty="0"/>
              <a:t>Other neurological disorders</a:t>
            </a:r>
          </a:p>
        </p:txBody>
      </p:sp>
    </p:spTree>
    <p:extLst>
      <p:ext uri="{BB962C8B-B14F-4D97-AF65-F5344CB8AC3E}">
        <p14:creationId xmlns:p14="http://schemas.microsoft.com/office/powerpoint/2010/main" val="403363202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11790</TotalTime>
  <Words>615</Words>
  <Application>Microsoft Office PowerPoint</Application>
  <PresentationFormat>Widescreen</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Berlin</vt:lpstr>
      <vt:lpstr>Nee brand was born  to be the global trend</vt:lpstr>
      <vt:lpstr>Present Worldwide Facts on Nose Congestion </vt:lpstr>
      <vt:lpstr>Nee Nose Congestion Opening Device History</vt:lpstr>
      <vt:lpstr>Increasing Nasal Spray = Increasing Buyers for Nee Blocked Nose Opener in Europe</vt:lpstr>
      <vt:lpstr>Potential Sales Market of Nee Blocked Nose Opener</vt:lpstr>
      <vt:lpstr>Introduction to Nee Blocked Nose Opener</vt:lpstr>
      <vt:lpstr>Main Parts:</vt:lpstr>
      <vt:lpstr> What Nee Brand bringing to the table of global market?</vt:lpstr>
      <vt:lpstr>Benefits of the Nee Brand</vt:lpstr>
      <vt:lpstr>Authorization of Nee Device</vt:lpstr>
      <vt:lpstr>Nee Global Trend Plan</vt:lpstr>
      <vt:lpstr>Why to Invest</vt:lpstr>
      <vt:lpstr>Gratefulness to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 brand born to be global brand</dc:title>
  <dc:creator>user</dc:creator>
  <cp:lastModifiedBy>dorjsuren Enkh-Amgalan</cp:lastModifiedBy>
  <cp:revision>29</cp:revision>
  <dcterms:created xsi:type="dcterms:W3CDTF">2022-08-07T17:18:54Z</dcterms:created>
  <dcterms:modified xsi:type="dcterms:W3CDTF">2022-11-17T15:43:19Z</dcterms:modified>
</cp:coreProperties>
</file>